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90" r:id="rId4"/>
  </p:sldMasterIdLst>
  <p:notesMasterIdLst>
    <p:notesMasterId r:id="rId20"/>
  </p:notesMasterIdLst>
  <p:handoutMasterIdLst>
    <p:handoutMasterId r:id="rId21"/>
  </p:handoutMasterIdLst>
  <p:sldIdLst>
    <p:sldId id="838" r:id="rId5"/>
    <p:sldId id="1195" r:id="rId6"/>
    <p:sldId id="1171" r:id="rId7"/>
    <p:sldId id="1002" r:id="rId8"/>
    <p:sldId id="1207" r:id="rId9"/>
    <p:sldId id="1208" r:id="rId10"/>
    <p:sldId id="1189" r:id="rId11"/>
    <p:sldId id="1209" r:id="rId12"/>
    <p:sldId id="1210" r:id="rId13"/>
    <p:sldId id="1191" r:id="rId14"/>
    <p:sldId id="1192" r:id="rId15"/>
    <p:sldId id="1211" r:id="rId16"/>
    <p:sldId id="1212" r:id="rId17"/>
    <p:sldId id="1175" r:id="rId18"/>
    <p:sldId id="1213" r:id="rId19"/>
  </p:sldIdLst>
  <p:sldSz cx="12188825" cy="6858000"/>
  <p:notesSz cx="7023100" cy="9309100"/>
  <p:defaultTextStyle>
    <a:defPPr>
      <a:defRPr lang="en-US"/>
    </a:defPPr>
    <a:lvl1pPr marL="0" algn="l" defTabSz="457040" rtl="0" eaLnBrk="1" latinLnBrk="0" hangingPunct="1">
      <a:defRPr sz="1799" kern="1200">
        <a:solidFill>
          <a:schemeClr val="tx1"/>
        </a:solidFill>
        <a:latin typeface="+mn-lt"/>
        <a:ea typeface="+mn-ea"/>
        <a:cs typeface="+mn-cs"/>
      </a:defRPr>
    </a:lvl1pPr>
    <a:lvl2pPr marL="457040" algn="l" defTabSz="457040" rtl="0" eaLnBrk="1" latinLnBrk="0" hangingPunct="1">
      <a:defRPr sz="1799" kern="1200">
        <a:solidFill>
          <a:schemeClr val="tx1"/>
        </a:solidFill>
        <a:latin typeface="+mn-lt"/>
        <a:ea typeface="+mn-ea"/>
        <a:cs typeface="+mn-cs"/>
      </a:defRPr>
    </a:lvl2pPr>
    <a:lvl3pPr marL="914080" algn="l" defTabSz="457040" rtl="0" eaLnBrk="1" latinLnBrk="0" hangingPunct="1">
      <a:defRPr sz="1799" kern="1200">
        <a:solidFill>
          <a:schemeClr val="tx1"/>
        </a:solidFill>
        <a:latin typeface="+mn-lt"/>
        <a:ea typeface="+mn-ea"/>
        <a:cs typeface="+mn-cs"/>
      </a:defRPr>
    </a:lvl3pPr>
    <a:lvl4pPr marL="1371120" algn="l" defTabSz="457040" rtl="0" eaLnBrk="1" latinLnBrk="0" hangingPunct="1">
      <a:defRPr sz="1799" kern="1200">
        <a:solidFill>
          <a:schemeClr val="tx1"/>
        </a:solidFill>
        <a:latin typeface="+mn-lt"/>
        <a:ea typeface="+mn-ea"/>
        <a:cs typeface="+mn-cs"/>
      </a:defRPr>
    </a:lvl4pPr>
    <a:lvl5pPr marL="1828160" algn="l" defTabSz="457040" rtl="0" eaLnBrk="1" latinLnBrk="0" hangingPunct="1">
      <a:defRPr sz="1799" kern="1200">
        <a:solidFill>
          <a:schemeClr val="tx1"/>
        </a:solidFill>
        <a:latin typeface="+mn-lt"/>
        <a:ea typeface="+mn-ea"/>
        <a:cs typeface="+mn-cs"/>
      </a:defRPr>
    </a:lvl5pPr>
    <a:lvl6pPr marL="2285200" algn="l" defTabSz="457040" rtl="0" eaLnBrk="1" latinLnBrk="0" hangingPunct="1">
      <a:defRPr sz="1799" kern="1200">
        <a:solidFill>
          <a:schemeClr val="tx1"/>
        </a:solidFill>
        <a:latin typeface="+mn-lt"/>
        <a:ea typeface="+mn-ea"/>
        <a:cs typeface="+mn-cs"/>
      </a:defRPr>
    </a:lvl6pPr>
    <a:lvl7pPr marL="2742240" algn="l" defTabSz="457040" rtl="0" eaLnBrk="1" latinLnBrk="0" hangingPunct="1">
      <a:defRPr sz="1799" kern="1200">
        <a:solidFill>
          <a:schemeClr val="tx1"/>
        </a:solidFill>
        <a:latin typeface="+mn-lt"/>
        <a:ea typeface="+mn-ea"/>
        <a:cs typeface="+mn-cs"/>
      </a:defRPr>
    </a:lvl7pPr>
    <a:lvl8pPr marL="3199280" algn="l" defTabSz="457040" rtl="0" eaLnBrk="1" latinLnBrk="0" hangingPunct="1">
      <a:defRPr sz="1799" kern="1200">
        <a:solidFill>
          <a:schemeClr val="tx1"/>
        </a:solidFill>
        <a:latin typeface="+mn-lt"/>
        <a:ea typeface="+mn-ea"/>
        <a:cs typeface="+mn-cs"/>
      </a:defRPr>
    </a:lvl8pPr>
    <a:lvl9pPr marL="3656320" algn="l" defTabSz="457040" rtl="0" eaLnBrk="1" latinLnBrk="0" hangingPunct="1">
      <a:defRPr sz="1799"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696" userDrawn="1">
          <p15:clr>
            <a:srgbClr val="A4A3A4"/>
          </p15:clr>
        </p15:guide>
        <p15:guide id="2" orient="horz" pos="1440" userDrawn="1">
          <p15:clr>
            <a:srgbClr val="A4A3A4"/>
          </p15:clr>
        </p15:guide>
        <p15:guide id="3" orient="horz" pos="4104" userDrawn="1">
          <p15:clr>
            <a:srgbClr val="A4A3A4"/>
          </p15:clr>
        </p15:guide>
        <p15:guide id="4" pos="7343" userDrawn="1">
          <p15:clr>
            <a:srgbClr val="A4A3A4"/>
          </p15:clr>
        </p15:guide>
        <p15:guide id="7" orient="horz" pos="816" userDrawn="1">
          <p15:clr>
            <a:srgbClr val="A4A3A4"/>
          </p15:clr>
        </p15:guide>
        <p15:guide id="8" pos="335" userDrawn="1">
          <p15:clr>
            <a:srgbClr val="A4A3A4"/>
          </p15:clr>
        </p15:guide>
        <p15:guide id="9" orient="horz" pos="2544" userDrawn="1">
          <p15:clr>
            <a:srgbClr val="A4A3A4"/>
          </p15:clr>
        </p15:guide>
        <p15:guide id="10" pos="4415" userDrawn="1">
          <p15:clr>
            <a:srgbClr val="A4A3A4"/>
          </p15:clr>
        </p15:guide>
        <p15:guide id="11" pos="455" userDrawn="1">
          <p15:clr>
            <a:srgbClr val="A4A3A4"/>
          </p15:clr>
        </p15:guide>
        <p15:guide id="12" pos="6479" userDrawn="1">
          <p15:clr>
            <a:srgbClr val="A4A3A4"/>
          </p15:clr>
        </p15:guide>
      </p15:sldGuideLst>
    </p:ext>
    <p:ext uri="{2D200454-40CA-4A62-9FC3-DE9A4176ACB9}">
      <p15:notesGuideLst xmlns:p15="http://schemas.microsoft.com/office/powerpoint/2012/main">
        <p15:guide id="1" orient="horz" pos="432" userDrawn="1">
          <p15:clr>
            <a:srgbClr val="A4A3A4"/>
          </p15:clr>
        </p15:guide>
        <p15:guide id="2" pos="263"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milie Doolittle" initials="ED [7]" lastIdx="1" clrIdx="0"/>
  <p:cmAuthor id="2" name="Emilie Doolittle" initials="ED [8]" lastIdx="1" clrIdx="1"/>
  <p:cmAuthor id="3" name="Emilie Doolittle" initials="ED [9]" lastIdx="1" clrIdx="2"/>
  <p:cmAuthor id="4" name="Emilie Doolittle" initials="ED [10]" lastIdx="1" clrIdx="3"/>
  <p:cmAuthor id="5" name="Emilie Doolittle" initials="ED [11]" lastIdx="1" clrIdx="4"/>
  <p:cmAuthor id="6" name="Emilie Doolittle" initials="ED [12]" lastIdx="1" clrIdx="5"/>
  <p:cmAuthor id="7" name="Emilie Doolittle" initials="ED [13]" lastIdx="1" clrIdx="6"/>
  <p:cmAuthor id="8" name="Emilie Doolittle" initials="ED" lastIdx="1" clrIdx="7"/>
  <p:cmAuthor id="9" name="Emilie Doolittle" initials="ED [2]" lastIdx="1" clrIdx="8"/>
  <p:cmAuthor id="10" name="Emilie Doolittle" initials="ED [3]" lastIdx="1" clrIdx="9"/>
  <p:cmAuthor id="11" name="Emilie Doolittle" initials="ED [4]" lastIdx="1" clrIdx="10"/>
  <p:cmAuthor id="12" name="Emilie Doolittle" initials="ED [5]" lastIdx="1" clrIdx="11"/>
  <p:cmAuthor id="13" name="Emilie Doolittle" initials="ED [6]" lastIdx="1" clrIdx="12"/>
  <p:cmAuthor id="14" name="Emilie Doolittle" initials="ED [14]" lastIdx="1" clrIdx="13"/>
  <p:cmAuthor id="15" name="Emilie Doolittle" initials="ED [15]" lastIdx="1" clrIdx="14"/>
  <p:cmAuthor id="16" name="Emilie Doolittle" initials="ED [16]" lastIdx="1" clrIdx="15"/>
  <p:cmAuthor id="17" name="Emilie Doolittle" initials="ED [17]" lastIdx="1" clrIdx="16"/>
  <p:cmAuthor id="18" name="John Reed" initials="JR" lastIdx="1" clrIdx="17"/>
  <p:cmAuthor id="19" name="Jason Knickmeyer" initials="JK" lastIdx="173" clrIdx="18"/>
  <p:cmAuthor id="20" name="Glen Kaminski" initials="GK" lastIdx="30" clrIdx="19"/>
  <p:cmAuthor id="21" name="Mark Tonsetic" initials="MT" lastIdx="5" clrIdx="20"/>
  <p:cmAuthor id="22" name="Mark Tonsetic" initials="MT [2]" lastIdx="1" clrIdx="21"/>
  <p:cmAuthor id="23" name="Mark Tonsetic" initials="MT [3]" lastIdx="1" clrIdx="22"/>
  <p:cmAuthor id="24" name="Mark Tonsetic" initials="MT [4]" lastIdx="1" clrIdx="23"/>
  <p:cmAuthor id="25" name="Mark Tonsetic" initials="MT [5]" lastIdx="1" clrIdx="24"/>
  <p:cmAuthor id="26" name="Mark Tonsetic" initials="MT [6]" lastIdx="1" clrIdx="25"/>
  <p:cmAuthor id="27" name="Mark Tonsetic" initials="MT [7]" lastIdx="1" clrIdx="26"/>
  <p:cmAuthor id="28" name="Mark Tonsetic" initials="MT [8]" lastIdx="1" clrIdx="27"/>
  <p:cmAuthor id="29" name="Mark Tonsetic" initials="MT [9]" lastIdx="1" clrIdx="28"/>
  <p:cmAuthor id="30" name="Mark Tonsetic" initials="MT [10]" lastIdx="1" clrIdx="29"/>
  <p:cmAuthor id="31" name="Mark Tonsetic" initials="MT [11]" lastIdx="1" clrIdx="30"/>
  <p:cmAuthor id="32" name="Mark Tonsetic" initials="MT [12]" lastIdx="1" clrIdx="31"/>
  <p:cmAuthor id="33" name="Mark Tonsetic" initials="MT [13]" lastIdx="1" clrIdx="32"/>
  <p:cmAuthor id="34" name="Mark Tonsetic" initials="MT [14]" lastIdx="1" clrIdx="33"/>
  <p:cmAuthor id="35" name="Mark Tonsetic" initials="MT [15]" lastIdx="1" clrIdx="34"/>
  <p:cmAuthor id="36" name="Mark Tonsetic" initials="MT [16]" lastIdx="1" clrIdx="35"/>
  <p:cmAuthor id="37" name="Mark Tonsetic" initials="MT [17]" lastIdx="1" clrIdx="36"/>
  <p:cmAuthor id="38" name="Mark Tonsetic" initials="MT [18]" lastIdx="1" clrIdx="37"/>
  <p:cmAuthor id="39" name="Mark Tonsetic" initials="MT [19]" lastIdx="1" clrIdx="38"/>
  <p:cmAuthor id="40" name="Mark Tonsetic" initials="MT [20]" lastIdx="1" clrIdx="39"/>
  <p:cmAuthor id="41" name="Mark Tonsetic" initials="MT [21]" lastIdx="1" clrIdx="40"/>
  <p:cmAuthor id="42" name="Mark Tonsetic" initials="MT [22]" lastIdx="1" clrIdx="41"/>
  <p:cmAuthor id="43" name="Mark Tonsetic" initials="MT [23]" lastIdx="1" clrIdx="42"/>
  <p:cmAuthor id="44" name="Mark Tonsetic" initials="MT [24]" lastIdx="1" clrIdx="43"/>
  <p:cmAuthor id="45" name="Mark Tonsetic" initials="MT [25]" lastIdx="1" clrIdx="44"/>
  <p:cmAuthor id="46" name="Mark Tonsetic" initials="MT [26]" lastIdx="1" clrIdx="45"/>
  <p:cmAuthor id="47" name="Mark Tonsetic" initials="MT [27]" lastIdx="1" clrIdx="46"/>
  <p:cmAuthor id="48" name="Mark Tonsetic" initials="MT [28]" lastIdx="1" clrIdx="47"/>
  <p:cmAuthor id="49" name="Mark Tonsetic" initials="MT [29]" lastIdx="1" clrIdx="48"/>
  <p:cmAuthor id="50" name="Mark Tonsetic" initials="MT [30]" lastIdx="1" clrIdx="49"/>
  <p:cmAuthor id="51" name="Mark Tonsetic" initials="MT [31]" lastIdx="1" clrIdx="50"/>
  <p:cmAuthor id="52" name="Mark Tonsetic" initials="MT [32]" lastIdx="1" clrIdx="51"/>
  <p:cmAuthor id="53" name="Mark Tonsetic" initials="MT [33]" lastIdx="1" clrIdx="52"/>
  <p:cmAuthor id="54" name="Mark Tonsetic" initials="MT [34]" lastIdx="1" clrIdx="53"/>
  <p:cmAuthor id="55" name="Mark Tonsetic" initials="MT [35]" lastIdx="1" clrIdx="54"/>
  <p:cmAuthor id="56" name="Mark Tonsetic" initials="MT [36]" lastIdx="1" clrIdx="55"/>
  <p:cmAuthor id="57" name="Mark Tonsetic" initials="MT [37]" lastIdx="1" clrIdx="56"/>
  <p:cmAuthor id="58" name="Mark Tonsetic" initials="MT [38]" lastIdx="1" clrIdx="57"/>
  <p:cmAuthor id="59" name="Mark Tonsetic" initials="MT [39]" lastIdx="1" clrIdx="58"/>
  <p:cmAuthor id="60" name="Mark Tonsetic" initials="MT [40]" lastIdx="1" clrIdx="59"/>
  <p:cmAuthor id="61" name="Adriaan van de Rijken" initials="AvdR" lastIdx="21" clrIdx="60"/>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24E"/>
    <a:srgbClr val="B0E1CE"/>
    <a:srgbClr val="B1B1E4"/>
    <a:srgbClr val="72D0E2"/>
    <a:srgbClr val="A7D4DF"/>
    <a:srgbClr val="00FF60"/>
    <a:srgbClr val="F7F7F7"/>
    <a:srgbClr val="243638"/>
    <a:srgbClr val="E9BCBC"/>
    <a:srgbClr val="FBF2B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D7B26C5-4107-4FEC-AEDC-1716B250A1EF}">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335" autoAdjust="0"/>
    <p:restoredTop sz="76368" autoAdjust="0"/>
  </p:normalViewPr>
  <p:slideViewPr>
    <p:cSldViewPr snapToGrid="0">
      <p:cViewPr varScale="1">
        <p:scale>
          <a:sx n="124" d="100"/>
          <a:sy n="124" d="100"/>
        </p:scale>
        <p:origin x="1072" y="168"/>
      </p:cViewPr>
      <p:guideLst>
        <p:guide orient="horz" pos="3696"/>
        <p:guide orient="horz" pos="1440"/>
        <p:guide orient="horz" pos="4104"/>
        <p:guide pos="7343"/>
        <p:guide orient="horz" pos="816"/>
        <p:guide pos="335"/>
        <p:guide orient="horz" pos="2544"/>
        <p:guide pos="4415"/>
        <p:guide pos="455"/>
        <p:guide pos="6479"/>
      </p:guideLst>
    </p:cSldViewPr>
  </p:slideViewPr>
  <p:outlineViewPr>
    <p:cViewPr>
      <p:scale>
        <a:sx n="33" d="100"/>
        <a:sy n="33" d="100"/>
      </p:scale>
      <p:origin x="0" y="-11966"/>
    </p:cViewPr>
  </p:outlineViewPr>
  <p:notesTextViewPr>
    <p:cViewPr>
      <p:scale>
        <a:sx n="100" d="100"/>
        <a:sy n="100" d="100"/>
      </p:scale>
      <p:origin x="0" y="0"/>
    </p:cViewPr>
  </p:notesTextViewPr>
  <p:sorterViewPr>
    <p:cViewPr>
      <p:scale>
        <a:sx n="100" d="100"/>
        <a:sy n="100" d="100"/>
      </p:scale>
      <p:origin x="0" y="-8976"/>
    </p:cViewPr>
  </p:sorterViewPr>
  <p:notesViewPr>
    <p:cSldViewPr snapToGrid="0" snapToObjects="1">
      <p:cViewPr>
        <p:scale>
          <a:sx n="37" d="100"/>
          <a:sy n="37" d="100"/>
        </p:scale>
        <p:origin x="6776" y="2840"/>
      </p:cViewPr>
      <p:guideLst>
        <p:guide orient="horz" pos="432"/>
        <p:guide pos="263"/>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126764"/>
            <a:ext cx="3043343" cy="465455"/>
          </a:xfrm>
          <a:prstGeom prst="rect">
            <a:avLst/>
          </a:prstGeom>
        </p:spPr>
        <p:txBody>
          <a:bodyPr vert="horz" lIns="93885" tIns="46944" rIns="93885" bIns="46944" rtlCol="0"/>
          <a:lstStyle>
            <a:lvl1pPr algn="l">
              <a:defRPr sz="1200"/>
            </a:lvl1pPr>
          </a:lstStyle>
          <a:p>
            <a:endParaRPr lang="en-US" dirty="0">
              <a:latin typeface="+mj-lt"/>
            </a:endParaRPr>
          </a:p>
        </p:txBody>
      </p:sp>
      <p:sp>
        <p:nvSpPr>
          <p:cNvPr id="3" name="Date Placeholder 2"/>
          <p:cNvSpPr>
            <a:spLocks noGrp="1"/>
          </p:cNvSpPr>
          <p:nvPr>
            <p:ph type="dt" sz="quarter" idx="1"/>
          </p:nvPr>
        </p:nvSpPr>
        <p:spPr>
          <a:xfrm>
            <a:off x="3978135" y="126764"/>
            <a:ext cx="3043343" cy="465455"/>
          </a:xfrm>
          <a:prstGeom prst="rect">
            <a:avLst/>
          </a:prstGeom>
        </p:spPr>
        <p:txBody>
          <a:bodyPr vert="horz" lIns="93885" tIns="46944" rIns="93885" bIns="46944" rtlCol="0"/>
          <a:lstStyle>
            <a:lvl1pPr algn="r">
              <a:defRPr sz="1200"/>
            </a:lvl1pPr>
          </a:lstStyle>
          <a:p>
            <a:fld id="{E17B2DBE-960A-614B-B965-BE0EA04CC77A}" type="datetimeFigureOut">
              <a:rPr lang="en-US" smtClean="0">
                <a:latin typeface="+mj-lt"/>
              </a:rPr>
              <a:pPr/>
              <a:t>2/19/20</a:t>
            </a:fld>
            <a:endParaRPr lang="en-US" dirty="0">
              <a:latin typeface="+mj-lt"/>
            </a:endParaRPr>
          </a:p>
        </p:txBody>
      </p:sp>
      <p:sp>
        <p:nvSpPr>
          <p:cNvPr id="4" name="Footer Placeholder 3"/>
          <p:cNvSpPr>
            <a:spLocks noGrp="1"/>
          </p:cNvSpPr>
          <p:nvPr>
            <p:ph type="ftr" sz="quarter" idx="2"/>
          </p:nvPr>
        </p:nvSpPr>
        <p:spPr>
          <a:xfrm>
            <a:off x="3" y="8770113"/>
            <a:ext cx="3043343" cy="465455"/>
          </a:xfrm>
          <a:prstGeom prst="rect">
            <a:avLst/>
          </a:prstGeom>
        </p:spPr>
        <p:txBody>
          <a:bodyPr vert="horz" lIns="93885" tIns="46944" rIns="93885" bIns="46944" rtlCol="0" anchor="b"/>
          <a:lstStyle>
            <a:lvl1pPr algn="l">
              <a:defRPr sz="1200"/>
            </a:lvl1pPr>
          </a:lstStyle>
          <a:p>
            <a:endParaRPr lang="en-US" dirty="0">
              <a:latin typeface="+mj-lt"/>
            </a:endParaRPr>
          </a:p>
        </p:txBody>
      </p:sp>
      <p:sp>
        <p:nvSpPr>
          <p:cNvPr id="5" name="Slide Number Placeholder 4"/>
          <p:cNvSpPr>
            <a:spLocks noGrp="1"/>
          </p:cNvSpPr>
          <p:nvPr>
            <p:ph type="sldNum" sz="quarter" idx="3"/>
          </p:nvPr>
        </p:nvSpPr>
        <p:spPr>
          <a:xfrm>
            <a:off x="3978135" y="8770113"/>
            <a:ext cx="3043343" cy="465455"/>
          </a:xfrm>
          <a:prstGeom prst="rect">
            <a:avLst/>
          </a:prstGeom>
        </p:spPr>
        <p:txBody>
          <a:bodyPr vert="horz" lIns="93885" tIns="46944" rIns="93885" bIns="46944" rtlCol="0" anchor="b"/>
          <a:lstStyle>
            <a:lvl1pPr algn="r">
              <a:defRPr sz="1200"/>
            </a:lvl1pPr>
          </a:lstStyle>
          <a:p>
            <a:fld id="{1339C423-F22A-3B4E-A9CE-1A814546B4AA}" type="slidenum">
              <a:rPr lang="en-US" smtClean="0">
                <a:latin typeface="+mj-lt"/>
              </a:rPr>
              <a:pPr/>
              <a:t>‹#›</a:t>
            </a:fld>
            <a:endParaRPr lang="en-US" dirty="0">
              <a:latin typeface="+mj-lt"/>
            </a:endParaRPr>
          </a:p>
        </p:txBody>
      </p:sp>
      <p:grpSp>
        <p:nvGrpSpPr>
          <p:cNvPr id="20" name="Group 4">
            <a:extLst>
              <a:ext uri="{FF2B5EF4-FFF2-40B4-BE49-F238E27FC236}">
                <a16:creationId xmlns:a16="http://schemas.microsoft.com/office/drawing/2014/main" id="{12881E35-ADBD-4367-9103-4B944EDAC9F0}"/>
              </a:ext>
            </a:extLst>
          </p:cNvPr>
          <p:cNvGrpSpPr>
            <a:grpSpLocks noChangeAspect="1"/>
          </p:cNvGrpSpPr>
          <p:nvPr/>
        </p:nvGrpSpPr>
        <p:grpSpPr bwMode="auto">
          <a:xfrm>
            <a:off x="2909886" y="8981393"/>
            <a:ext cx="1173094" cy="186728"/>
            <a:chOff x="5713" y="2780"/>
            <a:chExt cx="939" cy="148"/>
          </a:xfrm>
          <a:solidFill>
            <a:schemeClr val="tx1"/>
          </a:solidFill>
        </p:grpSpPr>
        <p:sp>
          <p:nvSpPr>
            <p:cNvPr id="22" name="Freeform 5">
              <a:extLst>
                <a:ext uri="{FF2B5EF4-FFF2-40B4-BE49-F238E27FC236}">
                  <a16:creationId xmlns:a16="http://schemas.microsoft.com/office/drawing/2014/main" id="{24882040-6C09-46C7-BF58-485842B73A35}"/>
                </a:ext>
              </a:extLst>
            </p:cNvPr>
            <p:cNvSpPr>
              <a:spLocks/>
            </p:cNvSpPr>
            <p:nvPr/>
          </p:nvSpPr>
          <p:spPr bwMode="auto">
            <a:xfrm>
              <a:off x="5892" y="2825"/>
              <a:ext cx="58" cy="10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3" name="Freeform 6">
              <a:extLst>
                <a:ext uri="{FF2B5EF4-FFF2-40B4-BE49-F238E27FC236}">
                  <a16:creationId xmlns:a16="http://schemas.microsoft.com/office/drawing/2014/main" id="{66155231-A566-40F0-B137-35333F16FA95}"/>
                </a:ext>
              </a:extLst>
            </p:cNvPr>
            <p:cNvSpPr>
              <a:spLocks/>
            </p:cNvSpPr>
            <p:nvPr/>
          </p:nvSpPr>
          <p:spPr bwMode="auto">
            <a:xfrm>
              <a:off x="5713" y="2824"/>
              <a:ext cx="74" cy="10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4" name="Freeform 7">
              <a:extLst>
                <a:ext uri="{FF2B5EF4-FFF2-40B4-BE49-F238E27FC236}">
                  <a16:creationId xmlns:a16="http://schemas.microsoft.com/office/drawing/2014/main" id="{D0D38B3B-3532-4FC9-B9FE-D95885D0CFAF}"/>
                </a:ext>
              </a:extLst>
            </p:cNvPr>
            <p:cNvSpPr>
              <a:spLocks noEditPoints="1"/>
            </p:cNvSpPr>
            <p:nvPr/>
          </p:nvSpPr>
          <p:spPr bwMode="auto">
            <a:xfrm>
              <a:off x="5792" y="2824"/>
              <a:ext cx="90"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5" name="Freeform 8">
              <a:extLst>
                <a:ext uri="{FF2B5EF4-FFF2-40B4-BE49-F238E27FC236}">
                  <a16:creationId xmlns:a16="http://schemas.microsoft.com/office/drawing/2014/main" id="{F8EDF86F-E40A-454C-9A01-8F2BB8C60438}"/>
                </a:ext>
              </a:extLst>
            </p:cNvPr>
            <p:cNvSpPr>
              <a:spLocks/>
            </p:cNvSpPr>
            <p:nvPr/>
          </p:nvSpPr>
          <p:spPr bwMode="auto">
            <a:xfrm>
              <a:off x="5958" y="2826"/>
              <a:ext cx="103" cy="99"/>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6" name="Oval 9">
              <a:extLst>
                <a:ext uri="{FF2B5EF4-FFF2-40B4-BE49-F238E27FC236}">
                  <a16:creationId xmlns:a16="http://schemas.microsoft.com/office/drawing/2014/main" id="{C5CBCDC8-18C9-42A6-BEF1-CA05917CE736}"/>
                </a:ext>
              </a:extLst>
            </p:cNvPr>
            <p:cNvSpPr>
              <a:spLocks noChangeArrowheads="1"/>
            </p:cNvSpPr>
            <p:nvPr/>
          </p:nvSpPr>
          <p:spPr bwMode="auto">
            <a:xfrm>
              <a:off x="6066" y="2780"/>
              <a:ext cx="32" cy="3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7" name="Rectangle 10">
              <a:extLst>
                <a:ext uri="{FF2B5EF4-FFF2-40B4-BE49-F238E27FC236}">
                  <a16:creationId xmlns:a16="http://schemas.microsoft.com/office/drawing/2014/main" id="{BD71175C-2312-4B96-8DF4-55196367FAB5}"/>
                </a:ext>
              </a:extLst>
            </p:cNvPr>
            <p:cNvSpPr>
              <a:spLocks noChangeArrowheads="1"/>
            </p:cNvSpPr>
            <p:nvPr/>
          </p:nvSpPr>
          <p:spPr bwMode="auto">
            <a:xfrm>
              <a:off x="6069" y="2826"/>
              <a:ext cx="25" cy="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8" name="Freeform 11">
              <a:extLst>
                <a:ext uri="{FF2B5EF4-FFF2-40B4-BE49-F238E27FC236}">
                  <a16:creationId xmlns:a16="http://schemas.microsoft.com/office/drawing/2014/main" id="{CE194287-1F0B-4477-8B1C-DF62722CE656}"/>
                </a:ext>
              </a:extLst>
            </p:cNvPr>
            <p:cNvSpPr>
              <a:spLocks/>
            </p:cNvSpPr>
            <p:nvPr/>
          </p:nvSpPr>
          <p:spPr bwMode="auto">
            <a:xfrm>
              <a:off x="6105" y="2824"/>
              <a:ext cx="93" cy="10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9" name="Freeform 12">
              <a:extLst>
                <a:ext uri="{FF2B5EF4-FFF2-40B4-BE49-F238E27FC236}">
                  <a16:creationId xmlns:a16="http://schemas.microsoft.com/office/drawing/2014/main" id="{D67DFFA0-01D7-44A4-ABAD-E0B51DBA73CA}"/>
                </a:ext>
              </a:extLst>
            </p:cNvPr>
            <p:cNvSpPr>
              <a:spLocks noEditPoints="1"/>
            </p:cNvSpPr>
            <p:nvPr/>
          </p:nvSpPr>
          <p:spPr bwMode="auto">
            <a:xfrm>
              <a:off x="6201" y="2824"/>
              <a:ext cx="89"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0" name="Freeform 13">
              <a:extLst>
                <a:ext uri="{FF2B5EF4-FFF2-40B4-BE49-F238E27FC236}">
                  <a16:creationId xmlns:a16="http://schemas.microsoft.com/office/drawing/2014/main" id="{B7CBA307-3194-4D29-8AD4-5990DD52307E}"/>
                </a:ext>
              </a:extLst>
            </p:cNvPr>
            <p:cNvSpPr>
              <a:spLocks/>
            </p:cNvSpPr>
            <p:nvPr/>
          </p:nvSpPr>
          <p:spPr bwMode="auto">
            <a:xfrm>
              <a:off x="6500" y="2826"/>
              <a:ext cx="152" cy="99"/>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1" name="Freeform 14">
              <a:extLst>
                <a:ext uri="{FF2B5EF4-FFF2-40B4-BE49-F238E27FC236}">
                  <a16:creationId xmlns:a16="http://schemas.microsoft.com/office/drawing/2014/main" id="{14908BD5-FA87-4F53-B8A3-491B9206FED0}"/>
                </a:ext>
              </a:extLst>
            </p:cNvPr>
            <p:cNvSpPr>
              <a:spLocks/>
            </p:cNvSpPr>
            <p:nvPr/>
          </p:nvSpPr>
          <p:spPr bwMode="auto">
            <a:xfrm>
              <a:off x="6300" y="2824"/>
              <a:ext cx="92" cy="101"/>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2" name="Freeform 15">
              <a:extLst>
                <a:ext uri="{FF2B5EF4-FFF2-40B4-BE49-F238E27FC236}">
                  <a16:creationId xmlns:a16="http://schemas.microsoft.com/office/drawing/2014/main" id="{C267D5CE-9629-4EB8-8E65-D6F864063E20}"/>
                </a:ext>
              </a:extLst>
            </p:cNvPr>
            <p:cNvSpPr>
              <a:spLocks noEditPoints="1"/>
            </p:cNvSpPr>
            <p:nvPr/>
          </p:nvSpPr>
          <p:spPr bwMode="auto">
            <a:xfrm>
              <a:off x="6401" y="2826"/>
              <a:ext cx="106" cy="102"/>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3" name="Freeform 16">
              <a:extLst>
                <a:ext uri="{FF2B5EF4-FFF2-40B4-BE49-F238E27FC236}">
                  <a16:creationId xmlns:a16="http://schemas.microsoft.com/office/drawing/2014/main" id="{B20DEC96-64CE-4439-A863-43F4B0BD17CD}"/>
                </a:ext>
              </a:extLst>
            </p:cNvPr>
            <p:cNvSpPr>
              <a:spLocks/>
            </p:cNvSpPr>
            <p:nvPr/>
          </p:nvSpPr>
          <p:spPr bwMode="auto">
            <a:xfrm>
              <a:off x="6633" y="2915"/>
              <a:ext cx="6" cy="10"/>
            </a:xfrm>
            <a:custGeom>
              <a:avLst/>
              <a:gdLst>
                <a:gd name="T0" fmla="*/ 6 w 6"/>
                <a:gd name="T1" fmla="*/ 1 h 10"/>
                <a:gd name="T2" fmla="*/ 3 w 6"/>
                <a:gd name="T3" fmla="*/ 1 h 10"/>
                <a:gd name="T4" fmla="*/ 3 w 6"/>
                <a:gd name="T5" fmla="*/ 10 h 10"/>
                <a:gd name="T6" fmla="*/ 2 w 6"/>
                <a:gd name="T7" fmla="*/ 10 h 10"/>
                <a:gd name="T8" fmla="*/ 2 w 6"/>
                <a:gd name="T9" fmla="*/ 1 h 10"/>
                <a:gd name="T10" fmla="*/ 0 w 6"/>
                <a:gd name="T11" fmla="*/ 1 h 10"/>
                <a:gd name="T12" fmla="*/ 0 w 6"/>
                <a:gd name="T13" fmla="*/ 0 h 10"/>
                <a:gd name="T14" fmla="*/ 6 w 6"/>
                <a:gd name="T15" fmla="*/ 0 h 10"/>
                <a:gd name="T16" fmla="*/ 6 w 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0">
                  <a:moveTo>
                    <a:pt x="6" y="1"/>
                  </a:moveTo>
                  <a:lnTo>
                    <a:pt x="3" y="1"/>
                  </a:lnTo>
                  <a:lnTo>
                    <a:pt x="3" y="10"/>
                  </a:lnTo>
                  <a:lnTo>
                    <a:pt x="2" y="10"/>
                  </a:lnTo>
                  <a:lnTo>
                    <a:pt x="2" y="1"/>
                  </a:lnTo>
                  <a:lnTo>
                    <a:pt x="0" y="1"/>
                  </a:lnTo>
                  <a:lnTo>
                    <a:pt x="0" y="0"/>
                  </a:lnTo>
                  <a:lnTo>
                    <a:pt x="6" y="0"/>
                  </a:lnTo>
                  <a:lnTo>
                    <a:pt x="6"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4" name="Freeform 17">
              <a:extLst>
                <a:ext uri="{FF2B5EF4-FFF2-40B4-BE49-F238E27FC236}">
                  <a16:creationId xmlns:a16="http://schemas.microsoft.com/office/drawing/2014/main" id="{B5770143-F076-48BC-98C4-654EE666D172}"/>
                </a:ext>
              </a:extLst>
            </p:cNvPr>
            <p:cNvSpPr>
              <a:spLocks/>
            </p:cNvSpPr>
            <p:nvPr/>
          </p:nvSpPr>
          <p:spPr bwMode="auto">
            <a:xfrm>
              <a:off x="6640" y="2915"/>
              <a:ext cx="8" cy="10"/>
            </a:xfrm>
            <a:custGeom>
              <a:avLst/>
              <a:gdLst>
                <a:gd name="T0" fmla="*/ 8 w 8"/>
                <a:gd name="T1" fmla="*/ 10 h 10"/>
                <a:gd name="T2" fmla="*/ 7 w 8"/>
                <a:gd name="T3" fmla="*/ 10 h 10"/>
                <a:gd name="T4" fmla="*/ 7 w 8"/>
                <a:gd name="T5" fmla="*/ 2 h 10"/>
                <a:gd name="T6" fmla="*/ 4 w 8"/>
                <a:gd name="T7" fmla="*/ 8 h 10"/>
                <a:gd name="T8" fmla="*/ 4 w 8"/>
                <a:gd name="T9" fmla="*/ 8 h 10"/>
                <a:gd name="T10" fmla="*/ 1 w 8"/>
                <a:gd name="T11" fmla="*/ 2 h 10"/>
                <a:gd name="T12" fmla="*/ 1 w 8"/>
                <a:gd name="T13" fmla="*/ 10 h 10"/>
                <a:gd name="T14" fmla="*/ 0 w 8"/>
                <a:gd name="T15" fmla="*/ 10 h 10"/>
                <a:gd name="T16" fmla="*/ 0 w 8"/>
                <a:gd name="T17" fmla="*/ 0 h 10"/>
                <a:gd name="T18" fmla="*/ 1 w 8"/>
                <a:gd name="T19" fmla="*/ 0 h 10"/>
                <a:gd name="T20" fmla="*/ 4 w 8"/>
                <a:gd name="T21" fmla="*/ 6 h 10"/>
                <a:gd name="T22" fmla="*/ 7 w 8"/>
                <a:gd name="T23" fmla="*/ 0 h 10"/>
                <a:gd name="T24" fmla="*/ 8 w 8"/>
                <a:gd name="T25" fmla="*/ 0 h 10"/>
                <a:gd name="T26" fmla="*/ 8 w 8"/>
                <a:gd name="T2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0">
                  <a:moveTo>
                    <a:pt x="8" y="10"/>
                  </a:moveTo>
                  <a:lnTo>
                    <a:pt x="7" y="10"/>
                  </a:lnTo>
                  <a:lnTo>
                    <a:pt x="7" y="2"/>
                  </a:lnTo>
                  <a:lnTo>
                    <a:pt x="4" y="8"/>
                  </a:lnTo>
                  <a:lnTo>
                    <a:pt x="4" y="8"/>
                  </a:lnTo>
                  <a:lnTo>
                    <a:pt x="1" y="2"/>
                  </a:lnTo>
                  <a:lnTo>
                    <a:pt x="1" y="10"/>
                  </a:lnTo>
                  <a:lnTo>
                    <a:pt x="0" y="10"/>
                  </a:lnTo>
                  <a:lnTo>
                    <a:pt x="0" y="0"/>
                  </a:lnTo>
                  <a:lnTo>
                    <a:pt x="1" y="0"/>
                  </a:lnTo>
                  <a:lnTo>
                    <a:pt x="4" y="6"/>
                  </a:lnTo>
                  <a:lnTo>
                    <a:pt x="7" y="0"/>
                  </a:lnTo>
                  <a:lnTo>
                    <a:pt x="8" y="0"/>
                  </a:lnTo>
                  <a:lnTo>
                    <a:pt x="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grpSp>
    </p:spTree>
    <p:extLst>
      <p:ext uri="{BB962C8B-B14F-4D97-AF65-F5344CB8AC3E}">
        <p14:creationId xmlns:p14="http://schemas.microsoft.com/office/powerpoint/2010/main" val="201849686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0"/>
            <a:ext cx="3043343" cy="465455"/>
          </a:xfrm>
          <a:prstGeom prst="rect">
            <a:avLst/>
          </a:prstGeom>
        </p:spPr>
        <p:txBody>
          <a:bodyPr vert="horz" lIns="93885" tIns="46944" rIns="93885" bIns="46944" rtlCol="0"/>
          <a:lstStyle>
            <a:lvl1pPr algn="l">
              <a:defRPr sz="1200">
                <a:latin typeface="+mj-lt"/>
              </a:defRPr>
            </a:lvl1pPr>
          </a:lstStyle>
          <a:p>
            <a:endParaRPr lang="en-US" dirty="0"/>
          </a:p>
        </p:txBody>
      </p:sp>
      <p:sp>
        <p:nvSpPr>
          <p:cNvPr id="3" name="Date Placeholder 2"/>
          <p:cNvSpPr>
            <a:spLocks noGrp="1"/>
          </p:cNvSpPr>
          <p:nvPr>
            <p:ph type="dt" idx="1"/>
          </p:nvPr>
        </p:nvSpPr>
        <p:spPr>
          <a:xfrm>
            <a:off x="3978135" y="0"/>
            <a:ext cx="3043343" cy="465455"/>
          </a:xfrm>
          <a:prstGeom prst="rect">
            <a:avLst/>
          </a:prstGeom>
        </p:spPr>
        <p:txBody>
          <a:bodyPr vert="horz" lIns="93885" tIns="46944" rIns="93885" bIns="46944" rtlCol="0"/>
          <a:lstStyle>
            <a:lvl1pPr algn="r">
              <a:defRPr sz="1200">
                <a:latin typeface="+mj-lt"/>
              </a:defRPr>
            </a:lvl1pPr>
          </a:lstStyle>
          <a:p>
            <a:fld id="{546148A2-A49E-4B44-80FB-1D231F249F30}" type="datetimeFigureOut">
              <a:rPr lang="en-US" smtClean="0"/>
              <a:pPr/>
              <a:t>2/19/20</a:t>
            </a:fld>
            <a:endParaRPr lang="en-US" dirty="0"/>
          </a:p>
        </p:txBody>
      </p:sp>
      <p:sp>
        <p:nvSpPr>
          <p:cNvPr id="4" name="Slide Image Placeholder 3"/>
          <p:cNvSpPr>
            <a:spLocks noGrp="1" noRot="1" noChangeAspect="1"/>
          </p:cNvSpPr>
          <p:nvPr>
            <p:ph type="sldImg" idx="2"/>
          </p:nvPr>
        </p:nvSpPr>
        <p:spPr>
          <a:xfrm>
            <a:off x="409575" y="696913"/>
            <a:ext cx="6203950" cy="3490912"/>
          </a:xfrm>
          <a:prstGeom prst="rect">
            <a:avLst/>
          </a:prstGeom>
          <a:noFill/>
          <a:ln w="12700">
            <a:solidFill>
              <a:prstClr val="black"/>
            </a:solidFill>
          </a:ln>
        </p:spPr>
        <p:txBody>
          <a:bodyPr vert="horz" lIns="93885" tIns="46944" rIns="93885" bIns="46944" rtlCol="0" anchor="ctr"/>
          <a:lstStyle/>
          <a:p>
            <a:endParaRPr lang="en-US" dirty="0"/>
          </a:p>
        </p:txBody>
      </p:sp>
      <p:sp>
        <p:nvSpPr>
          <p:cNvPr id="5" name="Notes Placeholder 4"/>
          <p:cNvSpPr>
            <a:spLocks noGrp="1"/>
          </p:cNvSpPr>
          <p:nvPr>
            <p:ph type="body" sz="quarter" idx="3"/>
          </p:nvPr>
        </p:nvSpPr>
        <p:spPr>
          <a:xfrm>
            <a:off x="438944" y="4421823"/>
            <a:ext cx="6145213" cy="4189095"/>
          </a:xfrm>
          <a:prstGeom prst="rect">
            <a:avLst/>
          </a:prstGeom>
        </p:spPr>
        <p:txBody>
          <a:bodyPr vert="horz" lIns="93885" tIns="46944" rIns="93885" bIns="46944" rtlCol="0"/>
          <a:lstStyle/>
          <a:p>
            <a:pPr lvl="0"/>
            <a:r>
              <a:rPr lang="en-US" dirty="0"/>
              <a:t>Click to edit Master text styles</a:t>
            </a:r>
          </a:p>
          <a:p>
            <a:pPr lvl="1"/>
            <a:r>
              <a:rPr lang="en-US" dirty="0"/>
              <a:t>Second level</a:t>
            </a:r>
          </a:p>
        </p:txBody>
      </p:sp>
      <p:sp>
        <p:nvSpPr>
          <p:cNvPr id="6" name="Footer Placeholder 5"/>
          <p:cNvSpPr>
            <a:spLocks noGrp="1"/>
          </p:cNvSpPr>
          <p:nvPr>
            <p:ph type="ftr" sz="quarter" idx="4"/>
          </p:nvPr>
        </p:nvSpPr>
        <p:spPr>
          <a:xfrm>
            <a:off x="3" y="8797236"/>
            <a:ext cx="3043343" cy="465455"/>
          </a:xfrm>
          <a:prstGeom prst="rect">
            <a:avLst/>
          </a:prstGeom>
        </p:spPr>
        <p:txBody>
          <a:bodyPr vert="horz" lIns="93885" tIns="46944" rIns="93885" bIns="46944" rtlCol="0" anchor="b"/>
          <a:lstStyle>
            <a:lvl1pPr algn="l">
              <a:defRPr sz="1200">
                <a:latin typeface="+mj-lt"/>
              </a:defRPr>
            </a:lvl1pPr>
          </a:lstStyle>
          <a:p>
            <a:endParaRPr lang="en-US" dirty="0"/>
          </a:p>
        </p:txBody>
      </p:sp>
      <p:sp>
        <p:nvSpPr>
          <p:cNvPr id="7" name="Slide Number Placeholder 6"/>
          <p:cNvSpPr>
            <a:spLocks noGrp="1"/>
          </p:cNvSpPr>
          <p:nvPr>
            <p:ph type="sldNum" sz="quarter" idx="5"/>
          </p:nvPr>
        </p:nvSpPr>
        <p:spPr>
          <a:xfrm>
            <a:off x="3978135" y="8797236"/>
            <a:ext cx="3043343" cy="465455"/>
          </a:xfrm>
          <a:prstGeom prst="rect">
            <a:avLst/>
          </a:prstGeom>
        </p:spPr>
        <p:txBody>
          <a:bodyPr vert="horz" lIns="93885" tIns="46944" rIns="93885" bIns="46944" rtlCol="0" anchor="b"/>
          <a:lstStyle>
            <a:lvl1pPr algn="r">
              <a:defRPr sz="1200">
                <a:latin typeface="+mj-lt"/>
              </a:defRPr>
            </a:lvl1pPr>
          </a:lstStyle>
          <a:p>
            <a:fld id="{074299CD-3469-7241-AD37-C0E01E3A61D2}" type="slidenum">
              <a:rPr lang="en-US" smtClean="0"/>
              <a:pPr/>
              <a:t>‹#›</a:t>
            </a:fld>
            <a:endParaRPr lang="en-US" dirty="0"/>
          </a:p>
        </p:txBody>
      </p:sp>
      <p:grpSp>
        <p:nvGrpSpPr>
          <p:cNvPr id="21" name="Group 4">
            <a:extLst>
              <a:ext uri="{FF2B5EF4-FFF2-40B4-BE49-F238E27FC236}">
                <a16:creationId xmlns:a16="http://schemas.microsoft.com/office/drawing/2014/main" id="{719CA6AD-1F3D-4F91-AEC8-D10E82D07A9C}"/>
              </a:ext>
            </a:extLst>
          </p:cNvPr>
          <p:cNvGrpSpPr>
            <a:grpSpLocks noChangeAspect="1"/>
          </p:cNvGrpSpPr>
          <p:nvPr/>
        </p:nvGrpSpPr>
        <p:grpSpPr bwMode="auto">
          <a:xfrm>
            <a:off x="2909886" y="8981393"/>
            <a:ext cx="1173094" cy="186728"/>
            <a:chOff x="5713" y="2780"/>
            <a:chExt cx="939" cy="148"/>
          </a:xfrm>
          <a:solidFill>
            <a:schemeClr val="tx1"/>
          </a:solidFill>
        </p:grpSpPr>
        <p:sp>
          <p:nvSpPr>
            <p:cNvPr id="22" name="Freeform 5">
              <a:extLst>
                <a:ext uri="{FF2B5EF4-FFF2-40B4-BE49-F238E27FC236}">
                  <a16:creationId xmlns:a16="http://schemas.microsoft.com/office/drawing/2014/main" id="{91A8B546-A028-471C-8EF2-DF64728CED4F}"/>
                </a:ext>
              </a:extLst>
            </p:cNvPr>
            <p:cNvSpPr>
              <a:spLocks/>
            </p:cNvSpPr>
            <p:nvPr/>
          </p:nvSpPr>
          <p:spPr bwMode="auto">
            <a:xfrm>
              <a:off x="5892" y="2825"/>
              <a:ext cx="58" cy="10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3" name="Freeform 6">
              <a:extLst>
                <a:ext uri="{FF2B5EF4-FFF2-40B4-BE49-F238E27FC236}">
                  <a16:creationId xmlns:a16="http://schemas.microsoft.com/office/drawing/2014/main" id="{F78F4DF0-E72A-4662-8AF1-9DA2A59FD72E}"/>
                </a:ext>
              </a:extLst>
            </p:cNvPr>
            <p:cNvSpPr>
              <a:spLocks/>
            </p:cNvSpPr>
            <p:nvPr/>
          </p:nvSpPr>
          <p:spPr bwMode="auto">
            <a:xfrm>
              <a:off x="5713" y="2824"/>
              <a:ext cx="74" cy="10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4" name="Freeform 7">
              <a:extLst>
                <a:ext uri="{FF2B5EF4-FFF2-40B4-BE49-F238E27FC236}">
                  <a16:creationId xmlns:a16="http://schemas.microsoft.com/office/drawing/2014/main" id="{13C83159-0457-435C-8DE0-DB18930C3EFF}"/>
                </a:ext>
              </a:extLst>
            </p:cNvPr>
            <p:cNvSpPr>
              <a:spLocks noEditPoints="1"/>
            </p:cNvSpPr>
            <p:nvPr/>
          </p:nvSpPr>
          <p:spPr bwMode="auto">
            <a:xfrm>
              <a:off x="5792" y="2824"/>
              <a:ext cx="90"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5" name="Freeform 8">
              <a:extLst>
                <a:ext uri="{FF2B5EF4-FFF2-40B4-BE49-F238E27FC236}">
                  <a16:creationId xmlns:a16="http://schemas.microsoft.com/office/drawing/2014/main" id="{3A16FA94-0A80-458B-8609-381307D9DD6B}"/>
                </a:ext>
              </a:extLst>
            </p:cNvPr>
            <p:cNvSpPr>
              <a:spLocks/>
            </p:cNvSpPr>
            <p:nvPr/>
          </p:nvSpPr>
          <p:spPr bwMode="auto">
            <a:xfrm>
              <a:off x="5958" y="2826"/>
              <a:ext cx="103" cy="99"/>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6" name="Oval 9">
              <a:extLst>
                <a:ext uri="{FF2B5EF4-FFF2-40B4-BE49-F238E27FC236}">
                  <a16:creationId xmlns:a16="http://schemas.microsoft.com/office/drawing/2014/main" id="{F124964D-5328-4B8A-9AEC-B0C0499DFE42}"/>
                </a:ext>
              </a:extLst>
            </p:cNvPr>
            <p:cNvSpPr>
              <a:spLocks noChangeArrowheads="1"/>
            </p:cNvSpPr>
            <p:nvPr/>
          </p:nvSpPr>
          <p:spPr bwMode="auto">
            <a:xfrm>
              <a:off x="6066" y="2780"/>
              <a:ext cx="32" cy="3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7" name="Rectangle 10">
              <a:extLst>
                <a:ext uri="{FF2B5EF4-FFF2-40B4-BE49-F238E27FC236}">
                  <a16:creationId xmlns:a16="http://schemas.microsoft.com/office/drawing/2014/main" id="{5E8793B8-5238-41D4-9121-69061CAE48AF}"/>
                </a:ext>
              </a:extLst>
            </p:cNvPr>
            <p:cNvSpPr>
              <a:spLocks noChangeArrowheads="1"/>
            </p:cNvSpPr>
            <p:nvPr/>
          </p:nvSpPr>
          <p:spPr bwMode="auto">
            <a:xfrm>
              <a:off x="6069" y="2826"/>
              <a:ext cx="25" cy="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8" name="Freeform 11">
              <a:extLst>
                <a:ext uri="{FF2B5EF4-FFF2-40B4-BE49-F238E27FC236}">
                  <a16:creationId xmlns:a16="http://schemas.microsoft.com/office/drawing/2014/main" id="{505AC5D6-6744-43E5-BE33-65AA241CC172}"/>
                </a:ext>
              </a:extLst>
            </p:cNvPr>
            <p:cNvSpPr>
              <a:spLocks/>
            </p:cNvSpPr>
            <p:nvPr/>
          </p:nvSpPr>
          <p:spPr bwMode="auto">
            <a:xfrm>
              <a:off x="6105" y="2824"/>
              <a:ext cx="93" cy="10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9" name="Freeform 12">
              <a:extLst>
                <a:ext uri="{FF2B5EF4-FFF2-40B4-BE49-F238E27FC236}">
                  <a16:creationId xmlns:a16="http://schemas.microsoft.com/office/drawing/2014/main" id="{F49B0515-42DD-45F4-AEEA-9C0595B78F76}"/>
                </a:ext>
              </a:extLst>
            </p:cNvPr>
            <p:cNvSpPr>
              <a:spLocks noEditPoints="1"/>
            </p:cNvSpPr>
            <p:nvPr/>
          </p:nvSpPr>
          <p:spPr bwMode="auto">
            <a:xfrm>
              <a:off x="6201" y="2824"/>
              <a:ext cx="89"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0" name="Freeform 13">
              <a:extLst>
                <a:ext uri="{FF2B5EF4-FFF2-40B4-BE49-F238E27FC236}">
                  <a16:creationId xmlns:a16="http://schemas.microsoft.com/office/drawing/2014/main" id="{BD4B4931-4E48-4575-A2F1-14B09DDDF35C}"/>
                </a:ext>
              </a:extLst>
            </p:cNvPr>
            <p:cNvSpPr>
              <a:spLocks/>
            </p:cNvSpPr>
            <p:nvPr/>
          </p:nvSpPr>
          <p:spPr bwMode="auto">
            <a:xfrm>
              <a:off x="6500" y="2826"/>
              <a:ext cx="152" cy="99"/>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1" name="Freeform 14">
              <a:extLst>
                <a:ext uri="{FF2B5EF4-FFF2-40B4-BE49-F238E27FC236}">
                  <a16:creationId xmlns:a16="http://schemas.microsoft.com/office/drawing/2014/main" id="{D0A18744-02EE-4BF6-99DA-A30533BFB80F}"/>
                </a:ext>
              </a:extLst>
            </p:cNvPr>
            <p:cNvSpPr>
              <a:spLocks/>
            </p:cNvSpPr>
            <p:nvPr/>
          </p:nvSpPr>
          <p:spPr bwMode="auto">
            <a:xfrm>
              <a:off x="6300" y="2824"/>
              <a:ext cx="92" cy="101"/>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2" name="Freeform 15">
              <a:extLst>
                <a:ext uri="{FF2B5EF4-FFF2-40B4-BE49-F238E27FC236}">
                  <a16:creationId xmlns:a16="http://schemas.microsoft.com/office/drawing/2014/main" id="{833ACE78-A669-4245-8337-A11FE237DD8B}"/>
                </a:ext>
              </a:extLst>
            </p:cNvPr>
            <p:cNvSpPr>
              <a:spLocks noEditPoints="1"/>
            </p:cNvSpPr>
            <p:nvPr/>
          </p:nvSpPr>
          <p:spPr bwMode="auto">
            <a:xfrm>
              <a:off x="6401" y="2826"/>
              <a:ext cx="106" cy="102"/>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3" name="Freeform 16">
              <a:extLst>
                <a:ext uri="{FF2B5EF4-FFF2-40B4-BE49-F238E27FC236}">
                  <a16:creationId xmlns:a16="http://schemas.microsoft.com/office/drawing/2014/main" id="{05BAFF34-33C2-4FED-892A-8F6A22156123}"/>
                </a:ext>
              </a:extLst>
            </p:cNvPr>
            <p:cNvSpPr>
              <a:spLocks/>
            </p:cNvSpPr>
            <p:nvPr/>
          </p:nvSpPr>
          <p:spPr bwMode="auto">
            <a:xfrm>
              <a:off x="6633" y="2915"/>
              <a:ext cx="6" cy="10"/>
            </a:xfrm>
            <a:custGeom>
              <a:avLst/>
              <a:gdLst>
                <a:gd name="T0" fmla="*/ 6 w 6"/>
                <a:gd name="T1" fmla="*/ 1 h 10"/>
                <a:gd name="T2" fmla="*/ 3 w 6"/>
                <a:gd name="T3" fmla="*/ 1 h 10"/>
                <a:gd name="T4" fmla="*/ 3 w 6"/>
                <a:gd name="T5" fmla="*/ 10 h 10"/>
                <a:gd name="T6" fmla="*/ 2 w 6"/>
                <a:gd name="T7" fmla="*/ 10 h 10"/>
                <a:gd name="T8" fmla="*/ 2 w 6"/>
                <a:gd name="T9" fmla="*/ 1 h 10"/>
                <a:gd name="T10" fmla="*/ 0 w 6"/>
                <a:gd name="T11" fmla="*/ 1 h 10"/>
                <a:gd name="T12" fmla="*/ 0 w 6"/>
                <a:gd name="T13" fmla="*/ 0 h 10"/>
                <a:gd name="T14" fmla="*/ 6 w 6"/>
                <a:gd name="T15" fmla="*/ 0 h 10"/>
                <a:gd name="T16" fmla="*/ 6 w 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0">
                  <a:moveTo>
                    <a:pt x="6" y="1"/>
                  </a:moveTo>
                  <a:lnTo>
                    <a:pt x="3" y="1"/>
                  </a:lnTo>
                  <a:lnTo>
                    <a:pt x="3" y="10"/>
                  </a:lnTo>
                  <a:lnTo>
                    <a:pt x="2" y="10"/>
                  </a:lnTo>
                  <a:lnTo>
                    <a:pt x="2" y="1"/>
                  </a:lnTo>
                  <a:lnTo>
                    <a:pt x="0" y="1"/>
                  </a:lnTo>
                  <a:lnTo>
                    <a:pt x="0" y="0"/>
                  </a:lnTo>
                  <a:lnTo>
                    <a:pt x="6" y="0"/>
                  </a:lnTo>
                  <a:lnTo>
                    <a:pt x="6"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4" name="Freeform 17">
              <a:extLst>
                <a:ext uri="{FF2B5EF4-FFF2-40B4-BE49-F238E27FC236}">
                  <a16:creationId xmlns:a16="http://schemas.microsoft.com/office/drawing/2014/main" id="{DF0FD444-1661-4913-A4B0-F93BBC370DDB}"/>
                </a:ext>
              </a:extLst>
            </p:cNvPr>
            <p:cNvSpPr>
              <a:spLocks/>
            </p:cNvSpPr>
            <p:nvPr/>
          </p:nvSpPr>
          <p:spPr bwMode="auto">
            <a:xfrm>
              <a:off x="6640" y="2915"/>
              <a:ext cx="8" cy="10"/>
            </a:xfrm>
            <a:custGeom>
              <a:avLst/>
              <a:gdLst>
                <a:gd name="T0" fmla="*/ 8 w 8"/>
                <a:gd name="T1" fmla="*/ 10 h 10"/>
                <a:gd name="T2" fmla="*/ 7 w 8"/>
                <a:gd name="T3" fmla="*/ 10 h 10"/>
                <a:gd name="T4" fmla="*/ 7 w 8"/>
                <a:gd name="T5" fmla="*/ 2 h 10"/>
                <a:gd name="T6" fmla="*/ 4 w 8"/>
                <a:gd name="T7" fmla="*/ 8 h 10"/>
                <a:gd name="T8" fmla="*/ 4 w 8"/>
                <a:gd name="T9" fmla="*/ 8 h 10"/>
                <a:gd name="T10" fmla="*/ 1 w 8"/>
                <a:gd name="T11" fmla="*/ 2 h 10"/>
                <a:gd name="T12" fmla="*/ 1 w 8"/>
                <a:gd name="T13" fmla="*/ 10 h 10"/>
                <a:gd name="T14" fmla="*/ 0 w 8"/>
                <a:gd name="T15" fmla="*/ 10 h 10"/>
                <a:gd name="T16" fmla="*/ 0 w 8"/>
                <a:gd name="T17" fmla="*/ 0 h 10"/>
                <a:gd name="T18" fmla="*/ 1 w 8"/>
                <a:gd name="T19" fmla="*/ 0 h 10"/>
                <a:gd name="T20" fmla="*/ 4 w 8"/>
                <a:gd name="T21" fmla="*/ 6 h 10"/>
                <a:gd name="T22" fmla="*/ 7 w 8"/>
                <a:gd name="T23" fmla="*/ 0 h 10"/>
                <a:gd name="T24" fmla="*/ 8 w 8"/>
                <a:gd name="T25" fmla="*/ 0 h 10"/>
                <a:gd name="T26" fmla="*/ 8 w 8"/>
                <a:gd name="T2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0">
                  <a:moveTo>
                    <a:pt x="8" y="10"/>
                  </a:moveTo>
                  <a:lnTo>
                    <a:pt x="7" y="10"/>
                  </a:lnTo>
                  <a:lnTo>
                    <a:pt x="7" y="2"/>
                  </a:lnTo>
                  <a:lnTo>
                    <a:pt x="4" y="8"/>
                  </a:lnTo>
                  <a:lnTo>
                    <a:pt x="4" y="8"/>
                  </a:lnTo>
                  <a:lnTo>
                    <a:pt x="1" y="2"/>
                  </a:lnTo>
                  <a:lnTo>
                    <a:pt x="1" y="10"/>
                  </a:lnTo>
                  <a:lnTo>
                    <a:pt x="0" y="10"/>
                  </a:lnTo>
                  <a:lnTo>
                    <a:pt x="0" y="0"/>
                  </a:lnTo>
                  <a:lnTo>
                    <a:pt x="1" y="0"/>
                  </a:lnTo>
                  <a:lnTo>
                    <a:pt x="4" y="6"/>
                  </a:lnTo>
                  <a:lnTo>
                    <a:pt x="7" y="0"/>
                  </a:lnTo>
                  <a:lnTo>
                    <a:pt x="8" y="0"/>
                  </a:lnTo>
                  <a:lnTo>
                    <a:pt x="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grpSp>
    </p:spTree>
    <p:extLst>
      <p:ext uri="{BB962C8B-B14F-4D97-AF65-F5344CB8AC3E}">
        <p14:creationId xmlns:p14="http://schemas.microsoft.com/office/powerpoint/2010/main" val="22557597"/>
      </p:ext>
    </p:extLst>
  </p:cSld>
  <p:clrMap bg1="lt1" tx1="dk1" bg2="lt2" tx2="dk2" accent1="accent1" accent2="accent2" accent3="accent3" accent4="accent4" accent5="accent5" accent6="accent6" hlink="hlink" folHlink="folHlink"/>
  <p:hf hdr="0" ftr="0" dt="0"/>
  <p:notesStyle>
    <a:lvl1pPr marL="171450" indent="-171450" algn="l" defTabSz="457040" rtl="0" eaLnBrk="1" latinLnBrk="0" hangingPunct="1">
      <a:lnSpc>
        <a:spcPct val="95000"/>
      </a:lnSpc>
      <a:spcAft>
        <a:spcPts val="600"/>
      </a:spcAft>
      <a:buFont typeface="Arial" panose="020B0604020202020204" pitchFamily="34" charset="0"/>
      <a:buChar char="•"/>
      <a:defRPr sz="1200" kern="1200">
        <a:solidFill>
          <a:schemeClr val="tx1"/>
        </a:solidFill>
        <a:latin typeface="+mj-lt"/>
        <a:ea typeface="+mn-ea"/>
        <a:cs typeface="+mn-cs"/>
      </a:defRPr>
    </a:lvl1pPr>
    <a:lvl2pPr marL="398384" indent="-171450" algn="l" defTabSz="457040" rtl="0" eaLnBrk="1" latinLnBrk="0" hangingPunct="1">
      <a:lnSpc>
        <a:spcPct val="95000"/>
      </a:lnSpc>
      <a:spcAft>
        <a:spcPts val="600"/>
      </a:spcAft>
      <a:buFont typeface="Arial" panose="020B0604020202020204" pitchFamily="34" charset="0"/>
      <a:buChar char="•"/>
      <a:defRPr sz="1100" kern="1200">
        <a:solidFill>
          <a:schemeClr val="tx1"/>
        </a:solidFill>
        <a:latin typeface="+mj-lt"/>
        <a:ea typeface="+mn-ea"/>
        <a:cs typeface="+mn-cs"/>
      </a:defRPr>
    </a:lvl2pPr>
    <a:lvl3pPr marL="914080" algn="l" defTabSz="457040" rtl="0" eaLnBrk="1" latinLnBrk="0" hangingPunct="1">
      <a:defRPr sz="1200" kern="1200">
        <a:solidFill>
          <a:schemeClr val="tx1"/>
        </a:solidFill>
        <a:latin typeface="+mn-lt"/>
        <a:ea typeface="+mn-ea"/>
        <a:cs typeface="+mn-cs"/>
      </a:defRPr>
    </a:lvl3pPr>
    <a:lvl4pPr marL="1371120" algn="l" defTabSz="457040" rtl="0" eaLnBrk="1" latinLnBrk="0" hangingPunct="1">
      <a:defRPr sz="1200" kern="1200">
        <a:solidFill>
          <a:schemeClr val="tx1"/>
        </a:solidFill>
        <a:latin typeface="+mn-lt"/>
        <a:ea typeface="+mn-ea"/>
        <a:cs typeface="+mn-cs"/>
      </a:defRPr>
    </a:lvl4pPr>
    <a:lvl5pPr marL="1828160" algn="l" defTabSz="457040" rtl="0" eaLnBrk="1" latinLnBrk="0" hangingPunct="1">
      <a:defRPr sz="1200" kern="1200">
        <a:solidFill>
          <a:schemeClr val="tx1"/>
        </a:solidFill>
        <a:latin typeface="+mn-lt"/>
        <a:ea typeface="+mn-ea"/>
        <a:cs typeface="+mn-cs"/>
      </a:defRPr>
    </a:lvl5pPr>
    <a:lvl6pPr marL="2285200" algn="l" defTabSz="457040" rtl="0" eaLnBrk="1" latinLnBrk="0" hangingPunct="1">
      <a:defRPr sz="1200" kern="1200">
        <a:solidFill>
          <a:schemeClr val="tx1"/>
        </a:solidFill>
        <a:latin typeface="+mn-lt"/>
        <a:ea typeface="+mn-ea"/>
        <a:cs typeface="+mn-cs"/>
      </a:defRPr>
    </a:lvl6pPr>
    <a:lvl7pPr marL="2742240" algn="l" defTabSz="457040" rtl="0" eaLnBrk="1" latinLnBrk="0" hangingPunct="1">
      <a:defRPr sz="1200" kern="1200">
        <a:solidFill>
          <a:schemeClr val="tx1"/>
        </a:solidFill>
        <a:latin typeface="+mn-lt"/>
        <a:ea typeface="+mn-ea"/>
        <a:cs typeface="+mn-cs"/>
      </a:defRPr>
    </a:lvl7pPr>
    <a:lvl8pPr marL="3199280" algn="l" defTabSz="457040" rtl="0" eaLnBrk="1" latinLnBrk="0" hangingPunct="1">
      <a:defRPr sz="1200" kern="1200">
        <a:solidFill>
          <a:schemeClr val="tx1"/>
        </a:solidFill>
        <a:latin typeface="+mn-lt"/>
        <a:ea typeface="+mn-ea"/>
        <a:cs typeface="+mn-cs"/>
      </a:defRPr>
    </a:lvl8pPr>
    <a:lvl9pPr marL="3656320" algn="l" defTabSz="45704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74299CD-3469-7241-AD37-C0E01E3A61D2}" type="slidenum">
              <a:rPr lang="en-US" smtClean="0"/>
              <a:pPr/>
              <a:t>1</a:t>
            </a:fld>
            <a:endParaRPr lang="en-US" dirty="0"/>
          </a:p>
        </p:txBody>
      </p:sp>
    </p:spTree>
    <p:extLst>
      <p:ext uri="{BB962C8B-B14F-4D97-AF65-F5344CB8AC3E}">
        <p14:creationId xmlns:p14="http://schemas.microsoft.com/office/powerpoint/2010/main" val="40683081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74299CD-3469-7241-AD37-C0E01E3A61D2}" type="slidenum">
              <a:rPr lang="en-US" smtClean="0"/>
              <a:pPr/>
              <a:t>11</a:t>
            </a:fld>
            <a:endParaRPr lang="en-US" dirty="0"/>
          </a:p>
        </p:txBody>
      </p:sp>
    </p:spTree>
    <p:extLst>
      <p:ext uri="{BB962C8B-B14F-4D97-AF65-F5344CB8AC3E}">
        <p14:creationId xmlns:p14="http://schemas.microsoft.com/office/powerpoint/2010/main" val="30158120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74299CD-3469-7241-AD37-C0E01E3A61D2}" type="slidenum">
              <a:rPr lang="en-US" smtClean="0"/>
              <a:pPr/>
              <a:t>12</a:t>
            </a:fld>
            <a:endParaRPr lang="en-US" dirty="0"/>
          </a:p>
        </p:txBody>
      </p:sp>
    </p:spTree>
    <p:extLst>
      <p:ext uri="{BB962C8B-B14F-4D97-AF65-F5344CB8AC3E}">
        <p14:creationId xmlns:p14="http://schemas.microsoft.com/office/powerpoint/2010/main" val="17290708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74299CD-3469-7241-AD37-C0E01E3A61D2}" type="slidenum">
              <a:rPr lang="en-US" smtClean="0"/>
              <a:pPr/>
              <a:t>13</a:t>
            </a:fld>
            <a:endParaRPr lang="en-US" dirty="0"/>
          </a:p>
        </p:txBody>
      </p:sp>
    </p:spTree>
    <p:extLst>
      <p:ext uri="{BB962C8B-B14F-4D97-AF65-F5344CB8AC3E}">
        <p14:creationId xmlns:p14="http://schemas.microsoft.com/office/powerpoint/2010/main" val="14000689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2</a:t>
            </a:fld>
            <a:endParaRPr lang="en-US" dirty="0"/>
          </a:p>
        </p:txBody>
      </p:sp>
    </p:spTree>
    <p:extLst>
      <p:ext uri="{BB962C8B-B14F-4D97-AF65-F5344CB8AC3E}">
        <p14:creationId xmlns:p14="http://schemas.microsoft.com/office/powerpoint/2010/main" val="8714790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74299CD-3469-7241-AD37-C0E01E3A61D2}" type="slidenum">
              <a:rPr lang="en-US" smtClean="0"/>
              <a:pPr/>
              <a:t>4</a:t>
            </a:fld>
            <a:endParaRPr lang="en-US" dirty="0"/>
          </a:p>
        </p:txBody>
      </p:sp>
    </p:spTree>
    <p:extLst>
      <p:ext uri="{BB962C8B-B14F-4D97-AF65-F5344CB8AC3E}">
        <p14:creationId xmlns:p14="http://schemas.microsoft.com/office/powerpoint/2010/main" val="39297661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74299CD-3469-7241-AD37-C0E01E3A61D2}" type="slidenum">
              <a:rPr lang="en-US" smtClean="0"/>
              <a:pPr/>
              <a:t>5</a:t>
            </a:fld>
            <a:endParaRPr lang="en-US" dirty="0"/>
          </a:p>
        </p:txBody>
      </p:sp>
    </p:spTree>
    <p:extLst>
      <p:ext uri="{BB962C8B-B14F-4D97-AF65-F5344CB8AC3E}">
        <p14:creationId xmlns:p14="http://schemas.microsoft.com/office/powerpoint/2010/main" val="35754736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74299CD-3469-7241-AD37-C0E01E3A61D2}" type="slidenum">
              <a:rPr lang="en-US" smtClean="0"/>
              <a:pPr/>
              <a:t>6</a:t>
            </a:fld>
            <a:endParaRPr lang="en-US" dirty="0"/>
          </a:p>
        </p:txBody>
      </p:sp>
    </p:spTree>
    <p:extLst>
      <p:ext uri="{BB962C8B-B14F-4D97-AF65-F5344CB8AC3E}">
        <p14:creationId xmlns:p14="http://schemas.microsoft.com/office/powerpoint/2010/main" val="38894207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74299CD-3469-7241-AD37-C0E01E3A61D2}" type="slidenum">
              <a:rPr lang="en-US" smtClean="0"/>
              <a:pPr/>
              <a:t>7</a:t>
            </a:fld>
            <a:endParaRPr lang="en-US" dirty="0"/>
          </a:p>
        </p:txBody>
      </p:sp>
    </p:spTree>
    <p:extLst>
      <p:ext uri="{BB962C8B-B14F-4D97-AF65-F5344CB8AC3E}">
        <p14:creationId xmlns:p14="http://schemas.microsoft.com/office/powerpoint/2010/main" val="21392208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74299CD-3469-7241-AD37-C0E01E3A61D2}" type="slidenum">
              <a:rPr lang="en-US" smtClean="0"/>
              <a:pPr/>
              <a:t>8</a:t>
            </a:fld>
            <a:endParaRPr lang="en-US" dirty="0"/>
          </a:p>
        </p:txBody>
      </p:sp>
    </p:spTree>
    <p:extLst>
      <p:ext uri="{BB962C8B-B14F-4D97-AF65-F5344CB8AC3E}">
        <p14:creationId xmlns:p14="http://schemas.microsoft.com/office/powerpoint/2010/main" val="35529445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74299CD-3469-7241-AD37-C0E01E3A61D2}" type="slidenum">
              <a:rPr lang="en-US" smtClean="0"/>
              <a:pPr/>
              <a:t>9</a:t>
            </a:fld>
            <a:endParaRPr lang="en-US" dirty="0"/>
          </a:p>
        </p:txBody>
      </p:sp>
    </p:spTree>
    <p:extLst>
      <p:ext uri="{BB962C8B-B14F-4D97-AF65-F5344CB8AC3E}">
        <p14:creationId xmlns:p14="http://schemas.microsoft.com/office/powerpoint/2010/main" val="19903314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74299CD-3469-7241-AD37-C0E01E3A61D2}" type="slidenum">
              <a:rPr lang="en-US" smtClean="0"/>
              <a:pPr/>
              <a:t>10</a:t>
            </a:fld>
            <a:endParaRPr lang="en-US" dirty="0"/>
          </a:p>
        </p:txBody>
      </p:sp>
    </p:spTree>
    <p:extLst>
      <p:ext uri="{BB962C8B-B14F-4D97-AF65-F5344CB8AC3E}">
        <p14:creationId xmlns:p14="http://schemas.microsoft.com/office/powerpoint/2010/main" val="31071728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_1">
    <p:bg bwMode="gray">
      <p:bgPr>
        <a:solidFill>
          <a:schemeClr val="tx1"/>
        </a:solidFill>
        <a:effectLst/>
      </p:bgPr>
    </p:bg>
    <p:spTree>
      <p:nvGrpSpPr>
        <p:cNvPr id="1" name=""/>
        <p:cNvGrpSpPr/>
        <p:nvPr/>
      </p:nvGrpSpPr>
      <p:grpSpPr>
        <a:xfrm>
          <a:off x="0" y="0"/>
          <a:ext cx="0" cy="0"/>
          <a:chOff x="0" y="0"/>
          <a:chExt cx="0" cy="0"/>
        </a:xfrm>
      </p:grpSpPr>
      <p:sp>
        <p:nvSpPr>
          <p:cNvPr id="28" name="Text Placeholder 2"/>
          <p:cNvSpPr>
            <a:spLocks noGrp="1"/>
          </p:cNvSpPr>
          <p:nvPr>
            <p:ph type="body" sz="quarter" idx="12" hasCustomPrompt="1"/>
          </p:nvPr>
        </p:nvSpPr>
        <p:spPr>
          <a:xfrm>
            <a:off x="428223" y="3411257"/>
            <a:ext cx="9392443" cy="789637"/>
          </a:xfrm>
        </p:spPr>
        <p:txBody>
          <a:bodyPr/>
          <a:lstStyle>
            <a:lvl1pPr marL="0" indent="0">
              <a:lnSpc>
                <a:spcPct val="80000"/>
              </a:lnSpc>
              <a:spcBef>
                <a:spcPts val="0"/>
              </a:spcBef>
              <a:buFont typeface="Arial" panose="020B0604020202020204" pitchFamily="34" charset="0"/>
              <a:buNone/>
              <a:defRPr sz="2300" b="0">
                <a:solidFill>
                  <a:schemeClr val="bg1"/>
                </a:solidFill>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sp>
        <p:nvSpPr>
          <p:cNvPr id="30" name="Title 2"/>
          <p:cNvSpPr>
            <a:spLocks noGrp="1"/>
          </p:cNvSpPr>
          <p:nvPr>
            <p:ph type="title"/>
          </p:nvPr>
        </p:nvSpPr>
        <p:spPr>
          <a:xfrm>
            <a:off x="427244" y="774667"/>
            <a:ext cx="9393422" cy="2642187"/>
          </a:xfrm>
        </p:spPr>
        <p:txBody>
          <a:bodyPr/>
          <a:lstStyle>
            <a:lvl1pPr marL="0" algn="l" defTabSz="457017" rtl="0" eaLnBrk="1" latinLnBrk="0" hangingPunct="1">
              <a:lnSpc>
                <a:spcPct val="85000"/>
              </a:lnSpc>
              <a:spcBef>
                <a:spcPts val="0"/>
              </a:spcBef>
              <a:buNone/>
              <a:defRPr lang="en-US" sz="4600" b="1" i="0" kern="1200" normalizeH="0" baseline="0" dirty="0">
                <a:solidFill>
                  <a:schemeClr val="bg1"/>
                </a:solidFill>
                <a:latin typeface="+mj-lt"/>
                <a:ea typeface="Gilroy" panose="00000500000000000000" pitchFamily="50" charset="0"/>
                <a:cs typeface="Gilroy" panose="00000500000000000000" pitchFamily="50" charset="0"/>
              </a:defRPr>
            </a:lvl1pPr>
          </a:lstStyle>
          <a:p>
            <a:r>
              <a:rPr lang="en-US" dirty="0"/>
              <a:t>Click to edit Master title style</a:t>
            </a:r>
          </a:p>
        </p:txBody>
      </p:sp>
      <p:sp>
        <p:nvSpPr>
          <p:cNvPr id="29" name="Text Placeholder 4"/>
          <p:cNvSpPr>
            <a:spLocks noGrp="1"/>
          </p:cNvSpPr>
          <p:nvPr>
            <p:ph type="body" sz="quarter" idx="13" hasCustomPrompt="1"/>
          </p:nvPr>
        </p:nvSpPr>
        <p:spPr>
          <a:xfrm>
            <a:off x="427295" y="5506862"/>
            <a:ext cx="6164720" cy="914400"/>
          </a:xfrm>
        </p:spPr>
        <p:txBody>
          <a:bodyPr/>
          <a:lstStyle>
            <a:lvl1pPr marL="0" indent="0">
              <a:buNone/>
              <a:defRPr sz="1399">
                <a:solidFill>
                  <a:schemeClr val="bg1"/>
                </a:solidFill>
                <a:latin typeface="+mn-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r>
              <a:rPr lang="en-US" dirty="0"/>
              <a:t>Click to edit Master subtitle style</a:t>
            </a:r>
          </a:p>
        </p:txBody>
      </p:sp>
      <p:sp>
        <p:nvSpPr>
          <p:cNvPr id="35" name="Text Placeholder 4"/>
          <p:cNvSpPr>
            <a:spLocks noGrp="1"/>
          </p:cNvSpPr>
          <p:nvPr>
            <p:ph type="body" sz="quarter" idx="14" hasCustomPrompt="1"/>
          </p:nvPr>
        </p:nvSpPr>
        <p:spPr>
          <a:xfrm>
            <a:off x="428543" y="5135720"/>
            <a:ext cx="6164720" cy="390748"/>
          </a:xfrm>
        </p:spPr>
        <p:txBody>
          <a:bodyPr anchor="b"/>
          <a:lstStyle>
            <a:lvl1pPr marL="0" indent="0">
              <a:buNone/>
              <a:defRPr sz="1399" b="1">
                <a:solidFill>
                  <a:schemeClr val="bg1"/>
                </a:solidFill>
                <a:latin typeface="+mn-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r>
              <a:rPr lang="en-US" dirty="0"/>
              <a:t>Click to edit Master subtitle style</a:t>
            </a:r>
          </a:p>
        </p:txBody>
      </p:sp>
      <p:grpSp>
        <p:nvGrpSpPr>
          <p:cNvPr id="36" name="Group 35">
            <a:extLst>
              <a:ext uri="{FF2B5EF4-FFF2-40B4-BE49-F238E27FC236}">
                <a16:creationId xmlns:a16="http://schemas.microsoft.com/office/drawing/2014/main" id="{263776A5-4AD5-4B46-9367-7EFDFFA31569}"/>
              </a:ext>
            </a:extLst>
          </p:cNvPr>
          <p:cNvGrpSpPr/>
          <p:nvPr userDrawn="1"/>
        </p:nvGrpSpPr>
        <p:grpSpPr bwMode="gray">
          <a:xfrm>
            <a:off x="539750" y="1054100"/>
            <a:ext cx="1498357" cy="234950"/>
            <a:chOff x="539750" y="1054100"/>
            <a:chExt cx="1498357" cy="234950"/>
          </a:xfrm>
        </p:grpSpPr>
        <p:sp>
          <p:nvSpPr>
            <p:cNvPr id="3" name="AutoShape 3">
              <a:extLst>
                <a:ext uri="{FF2B5EF4-FFF2-40B4-BE49-F238E27FC236}">
                  <a16:creationId xmlns:a16="http://schemas.microsoft.com/office/drawing/2014/main" id="{F44A7F4F-3695-4630-9B30-7479D6FAFDF8}"/>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 name="Freeform 5">
              <a:extLst>
                <a:ext uri="{FF2B5EF4-FFF2-40B4-BE49-F238E27FC236}">
                  <a16:creationId xmlns:a16="http://schemas.microsoft.com/office/drawing/2014/main" id="{F7A8AA34-C7CD-4589-B11D-4A9848602D00}"/>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Freeform 6">
              <a:extLst>
                <a:ext uri="{FF2B5EF4-FFF2-40B4-BE49-F238E27FC236}">
                  <a16:creationId xmlns:a16="http://schemas.microsoft.com/office/drawing/2014/main" id="{90062EE8-46D4-48D9-9B3C-75326CF7F9E8}"/>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7">
              <a:extLst>
                <a:ext uri="{FF2B5EF4-FFF2-40B4-BE49-F238E27FC236}">
                  <a16:creationId xmlns:a16="http://schemas.microsoft.com/office/drawing/2014/main" id="{9DEBBD20-E2EB-4610-9A51-669AC0D2F6A6}"/>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8">
              <a:extLst>
                <a:ext uri="{FF2B5EF4-FFF2-40B4-BE49-F238E27FC236}">
                  <a16:creationId xmlns:a16="http://schemas.microsoft.com/office/drawing/2014/main" id="{EEAA3DE7-23CD-4558-8709-1B1030645528}"/>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Oval 9">
              <a:extLst>
                <a:ext uri="{FF2B5EF4-FFF2-40B4-BE49-F238E27FC236}">
                  <a16:creationId xmlns:a16="http://schemas.microsoft.com/office/drawing/2014/main" id="{60E1A601-537D-4FD7-9DCA-4471CC0D2AC8}"/>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Rectangle 10">
              <a:extLst>
                <a:ext uri="{FF2B5EF4-FFF2-40B4-BE49-F238E27FC236}">
                  <a16:creationId xmlns:a16="http://schemas.microsoft.com/office/drawing/2014/main" id="{D7DA4939-7418-4F1E-AC7B-C955EC8331C2}"/>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1">
              <a:extLst>
                <a:ext uri="{FF2B5EF4-FFF2-40B4-BE49-F238E27FC236}">
                  <a16:creationId xmlns:a16="http://schemas.microsoft.com/office/drawing/2014/main" id="{1227FC7A-9D41-44D0-99AD-04D451161FC2}"/>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2">
              <a:extLst>
                <a:ext uri="{FF2B5EF4-FFF2-40B4-BE49-F238E27FC236}">
                  <a16:creationId xmlns:a16="http://schemas.microsoft.com/office/drawing/2014/main" id="{1D49DE8A-F082-488C-A82C-AD1F171C1B97}"/>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3">
              <a:extLst>
                <a:ext uri="{FF2B5EF4-FFF2-40B4-BE49-F238E27FC236}">
                  <a16:creationId xmlns:a16="http://schemas.microsoft.com/office/drawing/2014/main" id="{59E73E17-1BB6-4243-A33F-8C2A2A877998}"/>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4">
              <a:extLst>
                <a:ext uri="{FF2B5EF4-FFF2-40B4-BE49-F238E27FC236}">
                  <a16:creationId xmlns:a16="http://schemas.microsoft.com/office/drawing/2014/main" id="{DCDABC89-7E30-44B2-829D-185E31F03F4B}"/>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5">
              <a:extLst>
                <a:ext uri="{FF2B5EF4-FFF2-40B4-BE49-F238E27FC236}">
                  <a16:creationId xmlns:a16="http://schemas.microsoft.com/office/drawing/2014/main" id="{D4B8C552-A263-429A-9311-1418F422600A}"/>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66" name="Group 65">
              <a:extLst>
                <a:ext uri="{FF2B5EF4-FFF2-40B4-BE49-F238E27FC236}">
                  <a16:creationId xmlns:a16="http://schemas.microsoft.com/office/drawing/2014/main" id="{DEBBE881-3D3E-4191-A054-64C53E636502}"/>
                </a:ext>
              </a:extLst>
            </p:cNvPr>
            <p:cNvGrpSpPr>
              <a:grpSpLocks noChangeAspect="1"/>
            </p:cNvGrpSpPr>
            <p:nvPr/>
          </p:nvGrpSpPr>
          <p:grpSpPr bwMode="gray">
            <a:xfrm>
              <a:off x="1998819" y="1263267"/>
              <a:ext cx="39288" cy="20954"/>
              <a:chOff x="2687241" y="1822450"/>
              <a:chExt cx="23813" cy="12700"/>
            </a:xfrm>
          </p:grpSpPr>
          <p:sp>
            <p:nvSpPr>
              <p:cNvPr id="67" name="Freeform 8">
                <a:extLst>
                  <a:ext uri="{FF2B5EF4-FFF2-40B4-BE49-F238E27FC236}">
                    <a16:creationId xmlns:a16="http://schemas.microsoft.com/office/drawing/2014/main" id="{C1FFE498-E612-4637-9DEA-045FEC39828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8" name="Freeform 9">
                <a:extLst>
                  <a:ext uri="{FF2B5EF4-FFF2-40B4-BE49-F238E27FC236}">
                    <a16:creationId xmlns:a16="http://schemas.microsoft.com/office/drawing/2014/main" id="{26FC909D-B696-446E-A642-B1EBF7471724}"/>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
        <p:nvSpPr>
          <p:cNvPr id="55" name="AutoShape 7">
            <a:extLst>
              <a:ext uri="{FF2B5EF4-FFF2-40B4-BE49-F238E27FC236}">
                <a16:creationId xmlns:a16="http://schemas.microsoft.com/office/drawing/2014/main" id="{1EED5B79-0291-4B4B-96E3-3F93438B4A2A}"/>
              </a:ext>
            </a:extLst>
          </p:cNvPr>
          <p:cNvSpPr>
            <a:spLocks noChangeAspect="1" noChangeArrowheads="1" noTextEdit="1"/>
          </p:cNvSpPr>
          <p:nvPr userDrawn="1"/>
        </p:nvSpPr>
        <p:spPr bwMode="auto">
          <a:xfrm>
            <a:off x="3154363" y="0"/>
            <a:ext cx="58801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with Subtitle/Header">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hasCustomPrompt="1"/>
          </p:nvPr>
        </p:nvSpPr>
        <p:spPr>
          <a:xfrm>
            <a:off x="475488" y="1901952"/>
            <a:ext cx="11172984" cy="4396987"/>
          </a:xfrm>
        </p:spPr>
        <p:txBody>
          <a:bodyPr/>
          <a:lstStyle>
            <a:lvl1pPr marL="0" indent="0">
              <a:buNone/>
              <a:defRPr b="1">
                <a:latin typeface="+mj-lt"/>
              </a:defRPr>
            </a:lvl1pPr>
            <a:lvl2pPr marL="228600" indent="-228600">
              <a:buFont typeface="Arial" panose="020B0604020202020204" pitchFamily="34" charset="0"/>
              <a:buChar char="•"/>
              <a:defRPr sz="2000">
                <a:latin typeface="+mn-lt"/>
              </a:defRPr>
            </a:lvl2pPr>
            <a:lvl3pPr marL="400050" indent="-171450">
              <a:buClr>
                <a:schemeClr val="tx1"/>
              </a:buClr>
              <a:buFont typeface="Avenir Book" panose="02000503020000020003" pitchFamily="2" charset="0"/>
              <a:buChar char="–"/>
              <a:defRPr sz="1600">
                <a:latin typeface="+mn-lt"/>
              </a:defRPr>
            </a:lvl3pPr>
            <a:lvl4pPr>
              <a:defRPr>
                <a:latin typeface="+mn-lt"/>
              </a:defRPr>
            </a:lvl4pPr>
            <a:lvl5pPr marL="1145716" indent="0">
              <a:buNone/>
              <a:defRPr/>
            </a:lvl5pPr>
          </a:lstStyle>
          <a:p>
            <a:pPr lvl="0"/>
            <a:r>
              <a:rPr lang="en-US" dirty="0"/>
              <a:t>Click to edit Master text styles</a:t>
            </a:r>
          </a:p>
          <a:p>
            <a:pPr lvl="1"/>
            <a:r>
              <a:rPr lang="en-US" dirty="0"/>
              <a:t>First level</a:t>
            </a:r>
          </a:p>
          <a:p>
            <a:pPr lvl="2"/>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1" y="960120"/>
            <a:ext cx="11209561"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2034079979"/>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with Subtitle">
    <p:spTree>
      <p:nvGrpSpPr>
        <p:cNvPr id="1" name=""/>
        <p:cNvGrpSpPr/>
        <p:nvPr/>
      </p:nvGrpSpPr>
      <p:grpSpPr>
        <a:xfrm>
          <a:off x="0" y="0"/>
          <a:ext cx="0" cy="0"/>
          <a:chOff x="0" y="0"/>
          <a:chExt cx="0" cy="0"/>
        </a:xfrm>
      </p:grpSpPr>
      <p:sp>
        <p:nvSpPr>
          <p:cNvPr id="7" name="Text Placeholder 8"/>
          <p:cNvSpPr>
            <a:spLocks noGrp="1"/>
          </p:cNvSpPr>
          <p:nvPr>
            <p:ph type="body" sz="quarter" idx="13"/>
          </p:nvPr>
        </p:nvSpPr>
        <p:spPr>
          <a:xfrm>
            <a:off x="438911" y="960120"/>
            <a:ext cx="11207242" cy="448056"/>
          </a:xfrm>
        </p:spPr>
        <p:txBody>
          <a:bodyPr>
            <a:noAutofit/>
          </a:bodyPr>
          <a:lstStyle>
            <a:lvl1pPr marL="0" indent="0">
              <a:buNone/>
              <a:defRPr sz="1900" b="0">
                <a:solidFill>
                  <a:schemeClr val="tx1"/>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4" name="Title 3"/>
          <p:cNvSpPr>
            <a:spLocks noGrp="1"/>
          </p:cNvSpPr>
          <p:nvPr>
            <p:ph type="title"/>
          </p:nvPr>
        </p:nvSpPr>
        <p:spPr/>
        <p:txBody>
          <a:bodyPr/>
          <a:lstStyle>
            <a:lvl1pPr>
              <a:defRPr>
                <a:solidFill>
                  <a:schemeClr val="tx1"/>
                </a:solidFill>
              </a:defRPr>
            </a:lvl1pPr>
          </a:lstStyle>
          <a:p>
            <a:r>
              <a:rPr lang="en-US" dirty="0"/>
              <a:t>Click to edit Master title style</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afe Harbor">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p>
            <a:r>
              <a:rPr lang="en-US" dirty="0"/>
              <a:t>Safe Harbor Notice for Forward-Looking Statements</a:t>
            </a:r>
          </a:p>
        </p:txBody>
      </p:sp>
      <p:sp>
        <p:nvSpPr>
          <p:cNvPr id="5" name="TextBox 4"/>
          <p:cNvSpPr txBox="1"/>
          <p:nvPr userDrawn="1"/>
        </p:nvSpPr>
        <p:spPr bwMode="gray">
          <a:xfrm>
            <a:off x="463106" y="1252087"/>
            <a:ext cx="11226454" cy="5311454"/>
          </a:xfrm>
          <a:prstGeom prst="rect">
            <a:avLst/>
          </a:prstGeom>
          <a:noFill/>
        </p:spPr>
        <p:txBody>
          <a:bodyPr wrap="square" rtlCol="0">
            <a:spAutoFit/>
          </a:bodyPr>
          <a:lstStyle/>
          <a:p>
            <a:pPr marL="0" indent="0">
              <a:lnSpc>
                <a:spcPct val="95000"/>
              </a:lnSpc>
              <a:buNone/>
            </a:pPr>
            <a:r>
              <a:rPr lang="en-US" sz="1050" dirty="0">
                <a:solidFill>
                  <a:schemeClr val="tx1"/>
                </a:solidFill>
              </a:rPr>
              <a:t>This presentation contains “forward‐looking” statements that are based on our management’s beliefs and assumptions and on information currently available to management. We intend for such forward‐looking statements to be covered by the safe harbor provisions for forward‐looking statements contained in the U.S. Private Securities Litigation Reform Act of 1995. Forward‐looking statements include information concerning our possible or assumed strategy, future operations, financing plans, operating model, financial position, future revenues, projected costs, competitive position, industry environment, potential growth opportunities, potential market opportunities, plans and objectives of management and the effects of competition.</a:t>
            </a:r>
          </a:p>
          <a:p>
            <a:pPr marL="0" indent="0">
              <a:lnSpc>
                <a:spcPct val="95000"/>
              </a:lnSpc>
              <a:buNone/>
            </a:pPr>
            <a:endParaRPr lang="en-US" sz="1050" dirty="0">
              <a:solidFill>
                <a:schemeClr val="tx1"/>
              </a:solidFill>
            </a:endParaRPr>
          </a:p>
          <a:p>
            <a:pPr marL="0" indent="0">
              <a:lnSpc>
                <a:spcPct val="95000"/>
              </a:lnSpc>
              <a:buNone/>
            </a:pPr>
            <a:r>
              <a:rPr lang="en-US" sz="1050" dirty="0">
                <a:solidFill>
                  <a:schemeClr val="tx1"/>
                </a:solidFill>
              </a:rPr>
              <a:t>Forward‐looking statements include all statements that are not historical facts and can be identified by terms such as “anticipates,” “believes,” “could,” “seeks,” “estimates,” “expects,” “intends,” “may,” “plans,” “potential,” “predicts,” “prospects”, “projects,” “should,” “will,” “would” or similar expressions and the negatives of those terms, although not all forward‐looking statements contain these identifying words. Forward‐looking statements involve known and unknown risks, uncertainties and other factors that may cause our actual results, performance or achievements to be materially different from any future results, performance or achievements expressed or implied by the forward‐looking statements. We cannot guarantee that we actually will achieve the plans, intentions, or expectations disclosed in our forward‐looking statements and you should not place undue reliance on our forward‐looking statements. </a:t>
            </a:r>
          </a:p>
          <a:p>
            <a:pPr marL="0" indent="0">
              <a:lnSpc>
                <a:spcPct val="95000"/>
              </a:lnSpc>
              <a:buNone/>
            </a:pPr>
            <a:endParaRPr lang="en-US" sz="1050" dirty="0">
              <a:solidFill>
                <a:schemeClr val="tx1"/>
              </a:solidFill>
            </a:endParaRPr>
          </a:p>
          <a:p>
            <a:pPr marL="0" indent="0">
              <a:lnSpc>
                <a:spcPct val="95000"/>
              </a:lnSpc>
              <a:buNone/>
            </a:pPr>
            <a:r>
              <a:rPr lang="en-US" sz="1050" dirty="0">
                <a:solidFill>
                  <a:schemeClr val="tx1"/>
                </a:solidFill>
              </a:rPr>
              <a:t>Forward-looking statements represent our management’s beliefs and assumptions only as of the date of this presentation. We undertake no obligation, and do not intend to update these forward‐looking statements, to review or confirm analysts’ expectations, or to provide interim reports or updates on the progress of the current financial quarter. Further information on these and other factors that could affect our financial results are included in our filings we make with the Securities and Exchange Commission, including those discussed in our most recent Annual Report on form 10-K.</a:t>
            </a:r>
          </a:p>
          <a:p>
            <a:pPr marL="0" indent="0">
              <a:lnSpc>
                <a:spcPct val="95000"/>
              </a:lnSpc>
              <a:buNone/>
            </a:pPr>
            <a:endParaRPr lang="en-US" sz="1050" dirty="0">
              <a:solidFill>
                <a:schemeClr val="tx1"/>
              </a:solidFill>
            </a:endParaRPr>
          </a:p>
          <a:p>
            <a:pPr marL="0" indent="0">
              <a:lnSpc>
                <a:spcPct val="95000"/>
              </a:lnSpc>
              <a:buNone/>
            </a:pPr>
            <a:r>
              <a:rPr lang="en-US" sz="1050" dirty="0">
                <a:solidFill>
                  <a:schemeClr val="tx1"/>
                </a:solidFill>
              </a:rPr>
              <a:t>This presentation includes certain non‐GAAP financial measures as defined by SEC rules. We have provided a reconciliation of those measures to the most directly comparable GAAP measures in the Appendix. Terms such as “Annual Contract Value” and “G2K Customer” shall have the meanings set forth in our filings with the SEC. </a:t>
            </a:r>
            <a:br>
              <a:rPr lang="en-US" sz="1050" dirty="0">
                <a:solidFill>
                  <a:schemeClr val="tx1"/>
                </a:solidFill>
              </a:rPr>
            </a:br>
            <a:r>
              <a:rPr lang="en-US" sz="1050" dirty="0">
                <a:solidFill>
                  <a:schemeClr val="tx1"/>
                </a:solidFill>
              </a:rPr>
              <a:t>This presentation includes estimates of the size of the target addressable market for our products and services. We obtain industry and market data from our own internal estimates, from industry and general publications, and from research, surveys and studies conducted by third parties. The data on which we rely, and our assumptions, involve approximations, judgments about how to define and group product segments and markets, estimates, and risks and uncertainties, including those discussed in our most recent annual report on Form 10-K and other risks which we do not foresee that may materially, and negatively impact or fundamentally change the markets in which we compete. Therefore, our estimates of the size of the target addressable markets for our products and services could be overstated. Further, in a number of product segments and markets our product offerings have only recently been introduced, and we do not have an operating history establishing that our products will successfully compete in these product and market segments or successfully address the breadth and size of the market opportunity stated of implied by the industry and market data in this presentation. The information in this presentation on new products, features, or functionalities is intended to outline ServiceNow’s general product direction and should not be included in making a purchasing decision. The information on new products, features, functionalities is for informational purposes only and may not be incorporated into any contract. The information on new products is not a commitment, promise, or legal obligation to deliver any material, code or functionality. The development, release, and timing of any features or functionality described for our products remains at </a:t>
            </a:r>
            <a:r>
              <a:rPr lang="en-US" sz="1050" dirty="0" err="1">
                <a:solidFill>
                  <a:schemeClr val="tx1"/>
                </a:solidFill>
              </a:rPr>
              <a:t>ServiceNow’s</a:t>
            </a:r>
            <a:r>
              <a:rPr lang="en-US" sz="1050" dirty="0">
                <a:solidFill>
                  <a:schemeClr val="tx1"/>
                </a:solidFill>
              </a:rPr>
              <a:t> sole discretion.</a:t>
            </a:r>
          </a:p>
          <a:p>
            <a:pPr>
              <a:lnSpc>
                <a:spcPct val="95000"/>
              </a:lnSpc>
            </a:pPr>
            <a:endParaRPr lang="en-US" sz="1050" dirty="0">
              <a:solidFill>
                <a:schemeClr val="tx1"/>
              </a:solidFill>
            </a:endParaRPr>
          </a:p>
          <a:p>
            <a:pPr>
              <a:lnSpc>
                <a:spcPct val="95000"/>
              </a:lnSpc>
            </a:pPr>
            <a:endParaRPr lang="en-US" sz="1050" dirty="0">
              <a:solidFill>
                <a:schemeClr val="tx1"/>
              </a:solidFill>
            </a:endParaRPr>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p:nvPr>
        </p:nvSpPr>
        <p:spPr>
          <a:xfrm>
            <a:off x="475488" y="1901952"/>
            <a:ext cx="5422392" cy="4389120"/>
          </a:xfrm>
        </p:spPr>
        <p:txBody>
          <a:bodyPr/>
          <a:lstStyle>
            <a:lvl2pPr>
              <a:defRPr sz="1600"/>
            </a:lvl2pPr>
          </a:lstStyle>
          <a:p>
            <a:pPr lvl="0"/>
            <a:r>
              <a:rPr lang="en-US" dirty="0"/>
              <a:t>Click to edit Master text styles</a:t>
            </a:r>
          </a:p>
          <a:p>
            <a:pPr lvl="1"/>
            <a:r>
              <a:rPr lang="en-US" dirty="0"/>
              <a:t>Second level</a:t>
            </a:r>
          </a:p>
        </p:txBody>
      </p:sp>
      <p:sp>
        <p:nvSpPr>
          <p:cNvPr id="7" name="Content Placeholder 5"/>
          <p:cNvSpPr>
            <a:spLocks noGrp="1"/>
          </p:cNvSpPr>
          <p:nvPr>
            <p:ph sz="quarter" idx="11"/>
          </p:nvPr>
        </p:nvSpPr>
        <p:spPr>
          <a:xfrm>
            <a:off x="6227299" y="1901952"/>
            <a:ext cx="5421174" cy="4396986"/>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ntent w headings">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hasCustomPrompt="1"/>
          </p:nvPr>
        </p:nvSpPr>
        <p:spPr>
          <a:xfrm>
            <a:off x="475487" y="1901952"/>
            <a:ext cx="5422392" cy="4396987"/>
          </a:xfrm>
        </p:spPr>
        <p:txBody>
          <a:bodyPr/>
          <a:lstStyle>
            <a:lvl1pPr marL="0" indent="0">
              <a:buNone/>
              <a:defRPr b="1">
                <a:latin typeface="+mj-lt"/>
              </a:defRPr>
            </a:lvl1pPr>
            <a:lvl2pPr marL="228600" indent="-228600">
              <a:buFont typeface="Arial" panose="020B0604020202020204" pitchFamily="34" charset="0"/>
              <a:buChar char="•"/>
              <a:defRPr sz="2000">
                <a:latin typeface="+mn-lt"/>
              </a:defRPr>
            </a:lvl2pPr>
            <a:lvl3pPr marL="400050" indent="-171450">
              <a:buClr>
                <a:schemeClr val="tx1"/>
              </a:buClr>
              <a:buFont typeface="Avenir Book" panose="02000503020000020003" pitchFamily="2" charset="0"/>
              <a:buChar char="–"/>
              <a:defRPr sz="1600">
                <a:latin typeface="+mn-lt"/>
              </a:defRPr>
            </a:lvl3pPr>
            <a:lvl4pPr>
              <a:defRPr>
                <a:latin typeface="+mn-lt"/>
              </a:defRPr>
            </a:lvl4pPr>
            <a:lvl5pPr marL="1145716" indent="0">
              <a:buNone/>
              <a:defRPr/>
            </a:lvl5pPr>
          </a:lstStyle>
          <a:p>
            <a:pPr lvl="0"/>
            <a:r>
              <a:rPr lang="en-US" dirty="0"/>
              <a:t>Click to edit Master text styles</a:t>
            </a:r>
          </a:p>
          <a:p>
            <a:pPr lvl="1"/>
            <a:r>
              <a:rPr lang="en-US" dirty="0"/>
              <a:t>First level</a:t>
            </a:r>
          </a:p>
          <a:p>
            <a:pPr lvl="2"/>
            <a:r>
              <a:rPr lang="en-US" dirty="0"/>
              <a:t>Second level</a:t>
            </a:r>
          </a:p>
        </p:txBody>
      </p:sp>
      <p:sp>
        <p:nvSpPr>
          <p:cNvPr id="7" name="Content Placeholder 5"/>
          <p:cNvSpPr>
            <a:spLocks noGrp="1"/>
          </p:cNvSpPr>
          <p:nvPr>
            <p:ph sz="quarter" idx="11" hasCustomPrompt="1"/>
          </p:nvPr>
        </p:nvSpPr>
        <p:spPr>
          <a:xfrm>
            <a:off x="6227299" y="1901952"/>
            <a:ext cx="5421174" cy="4396986"/>
          </a:xfrm>
        </p:spPr>
        <p:txBody>
          <a:bodyPr/>
          <a:lstStyle>
            <a:lvl1pPr marL="0" indent="0">
              <a:buNone/>
              <a:defRPr b="1">
                <a:latin typeface="+mj-lt"/>
              </a:defRPr>
            </a:lvl1pPr>
            <a:lvl2pPr marL="228600" indent="-228600">
              <a:buFont typeface="Arial" panose="020B0604020202020204" pitchFamily="34" charset="0"/>
              <a:buChar char="•"/>
              <a:defRPr sz="2000"/>
            </a:lvl2pPr>
            <a:lvl3pPr marL="400050" indent="-171450">
              <a:buClr>
                <a:schemeClr val="tx1"/>
              </a:buClr>
              <a:buFont typeface="Avenir Book" panose="02000503020000020003" pitchFamily="2" charset="0"/>
              <a:buChar char="–"/>
              <a:defRPr sz="1600"/>
            </a:lvl3pPr>
          </a:lstStyle>
          <a:p>
            <a:pPr lvl="0"/>
            <a:r>
              <a:rPr lang="en-US" dirty="0"/>
              <a:t>Click to edit Master text styles</a:t>
            </a:r>
          </a:p>
          <a:p>
            <a:pPr lvl="1"/>
            <a:r>
              <a:rPr lang="en-US" dirty="0"/>
              <a:t>First level</a:t>
            </a:r>
          </a:p>
          <a:p>
            <a:pPr lvl="2"/>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1583949994"/>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Lef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7" name="Content Placeholder 5"/>
          <p:cNvSpPr>
            <a:spLocks noGrp="1"/>
          </p:cNvSpPr>
          <p:nvPr>
            <p:ph sz="quarter" idx="11"/>
          </p:nvPr>
        </p:nvSpPr>
        <p:spPr>
          <a:xfrm>
            <a:off x="6227299" y="1901952"/>
            <a:ext cx="5421174" cy="4396986"/>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3783545998"/>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p:nvPr>
        </p:nvSpPr>
        <p:spPr>
          <a:xfrm>
            <a:off x="439612" y="1901952"/>
            <a:ext cx="3291840" cy="4396987"/>
          </a:xfrm>
        </p:spPr>
        <p:txBody>
          <a:bodyPr/>
          <a:lstStyle>
            <a:lvl2pPr>
              <a:defRPr sz="1600"/>
            </a:lvl2pPr>
          </a:lstStyle>
          <a:p>
            <a:pPr lvl="0"/>
            <a:r>
              <a:rPr lang="en-US" dirty="0"/>
              <a:t>Click to edit Master text styles</a:t>
            </a:r>
          </a:p>
          <a:p>
            <a:pPr lvl="1"/>
            <a:r>
              <a:rPr lang="en-US" dirty="0"/>
              <a:t>Second level</a:t>
            </a:r>
          </a:p>
        </p:txBody>
      </p:sp>
      <p:sp>
        <p:nvSpPr>
          <p:cNvPr id="7" name="Content Placeholder 5"/>
          <p:cNvSpPr>
            <a:spLocks noGrp="1"/>
          </p:cNvSpPr>
          <p:nvPr>
            <p:ph sz="quarter" idx="11"/>
          </p:nvPr>
        </p:nvSpPr>
        <p:spPr>
          <a:xfrm>
            <a:off x="4398932" y="1901952"/>
            <a:ext cx="3291840" cy="4396986"/>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
        <p:nvSpPr>
          <p:cNvPr id="9" name="Content Placeholder 8">
            <a:extLst>
              <a:ext uri="{FF2B5EF4-FFF2-40B4-BE49-F238E27FC236}">
                <a16:creationId xmlns:a16="http://schemas.microsoft.com/office/drawing/2014/main" id="{4BC0AA83-3E7C-45A7-A78B-876FEFF1FDA8}"/>
              </a:ext>
            </a:extLst>
          </p:cNvPr>
          <p:cNvSpPr>
            <a:spLocks noGrp="1"/>
          </p:cNvSpPr>
          <p:nvPr>
            <p:ph sz="quarter" idx="13" hasCustomPrompt="1"/>
          </p:nvPr>
        </p:nvSpPr>
        <p:spPr>
          <a:xfrm>
            <a:off x="8356633" y="1901951"/>
            <a:ext cx="3291840" cy="4396987"/>
          </a:xfrm>
        </p:spPr>
        <p:txBody>
          <a:bodyPr/>
          <a:lstStyle>
            <a:lvl1pPr>
              <a:defRPr/>
            </a:lvl1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2073040283"/>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hree Content with Header">
    <p:spTree>
      <p:nvGrpSpPr>
        <p:cNvPr id="1" name=""/>
        <p:cNvGrpSpPr/>
        <p:nvPr/>
      </p:nvGrpSpPr>
      <p:grpSpPr>
        <a:xfrm>
          <a:off x="0" y="0"/>
          <a:ext cx="0" cy="0"/>
          <a:chOff x="0" y="0"/>
          <a:chExt cx="0" cy="0"/>
        </a:xfrm>
      </p:grpSpPr>
      <p:sp>
        <p:nvSpPr>
          <p:cNvPr id="11" name="Content Placeholder 5">
            <a:extLst>
              <a:ext uri="{FF2B5EF4-FFF2-40B4-BE49-F238E27FC236}">
                <a16:creationId xmlns:a16="http://schemas.microsoft.com/office/drawing/2014/main" id="{2B9B6F4E-73B9-3645-850E-B8AF5E70C964}"/>
              </a:ext>
            </a:extLst>
          </p:cNvPr>
          <p:cNvSpPr>
            <a:spLocks noGrp="1"/>
          </p:cNvSpPr>
          <p:nvPr>
            <p:ph sz="quarter" idx="10" hasCustomPrompt="1"/>
          </p:nvPr>
        </p:nvSpPr>
        <p:spPr>
          <a:xfrm>
            <a:off x="475486" y="1901952"/>
            <a:ext cx="3498805" cy="4396987"/>
          </a:xfrm>
        </p:spPr>
        <p:txBody>
          <a:bodyPr/>
          <a:lstStyle>
            <a:lvl1pPr marL="0" indent="0">
              <a:buNone/>
              <a:defRPr b="1">
                <a:latin typeface="+mj-lt"/>
              </a:defRPr>
            </a:lvl1pPr>
            <a:lvl2pPr marL="228600" indent="-228600">
              <a:buFont typeface="Arial" panose="020B0604020202020204" pitchFamily="34" charset="0"/>
              <a:buChar char="•"/>
              <a:defRPr sz="2000">
                <a:latin typeface="+mn-lt"/>
              </a:defRPr>
            </a:lvl2pPr>
            <a:lvl3pPr marL="400050" indent="-171450">
              <a:buClr>
                <a:schemeClr val="tx1"/>
              </a:buClr>
              <a:buFont typeface="Avenir Book" panose="02000503020000020003" pitchFamily="2" charset="0"/>
              <a:buChar char="–"/>
              <a:defRPr sz="1600">
                <a:latin typeface="+mn-lt"/>
              </a:defRPr>
            </a:lvl3pPr>
            <a:lvl4pPr>
              <a:defRPr>
                <a:latin typeface="+mn-lt"/>
              </a:defRPr>
            </a:lvl4pPr>
            <a:lvl5pPr marL="1145716" indent="0">
              <a:buNone/>
              <a:defRPr/>
            </a:lvl5pPr>
          </a:lstStyle>
          <a:p>
            <a:pPr lvl="0"/>
            <a:r>
              <a:rPr lang="en-US" dirty="0"/>
              <a:t>Click to edit Master text styles</a:t>
            </a:r>
          </a:p>
          <a:p>
            <a:pPr lvl="1"/>
            <a:r>
              <a:rPr lang="en-US" dirty="0"/>
              <a:t>First level</a:t>
            </a:r>
          </a:p>
          <a:p>
            <a:pPr lvl="2"/>
            <a:r>
              <a:rPr lang="en-US" dirty="0"/>
              <a:t>Second level</a:t>
            </a:r>
          </a:p>
        </p:txBody>
      </p:sp>
      <p:sp>
        <p:nvSpPr>
          <p:cNvPr id="13" name="Content Placeholder 5">
            <a:extLst>
              <a:ext uri="{FF2B5EF4-FFF2-40B4-BE49-F238E27FC236}">
                <a16:creationId xmlns:a16="http://schemas.microsoft.com/office/drawing/2014/main" id="{F9258026-21D9-9948-BD91-74F7C537A5B0}"/>
              </a:ext>
            </a:extLst>
          </p:cNvPr>
          <p:cNvSpPr>
            <a:spLocks noGrp="1"/>
          </p:cNvSpPr>
          <p:nvPr>
            <p:ph sz="quarter" idx="11" hasCustomPrompt="1"/>
          </p:nvPr>
        </p:nvSpPr>
        <p:spPr>
          <a:xfrm>
            <a:off x="8086643" y="1901952"/>
            <a:ext cx="3561829" cy="4396986"/>
          </a:xfrm>
        </p:spPr>
        <p:txBody>
          <a:bodyPr/>
          <a:lstStyle>
            <a:lvl1pPr marL="0" indent="0">
              <a:buNone/>
              <a:defRPr b="1">
                <a:latin typeface="+mj-lt"/>
              </a:defRPr>
            </a:lvl1pPr>
            <a:lvl2pPr marL="228600" indent="-228600">
              <a:buFont typeface="Arial" panose="020B0604020202020204" pitchFamily="34" charset="0"/>
              <a:buChar char="•"/>
              <a:defRPr sz="2000"/>
            </a:lvl2pPr>
            <a:lvl3pPr marL="400050" indent="-171450">
              <a:buClr>
                <a:schemeClr val="tx1"/>
              </a:buClr>
              <a:buFont typeface="Avenir Book" panose="02000503020000020003" pitchFamily="2" charset="0"/>
              <a:buChar char="–"/>
              <a:defRPr sz="1600"/>
            </a:lvl3pPr>
          </a:lstStyle>
          <a:p>
            <a:pPr lvl="0"/>
            <a:r>
              <a:rPr lang="en-US" dirty="0"/>
              <a:t>Click to edit Master text styles</a:t>
            </a:r>
          </a:p>
          <a:p>
            <a:pPr lvl="1"/>
            <a:r>
              <a:rPr lang="en-US" dirty="0"/>
              <a:t>First level</a:t>
            </a:r>
          </a:p>
          <a:p>
            <a:pPr lvl="2"/>
            <a:r>
              <a:rPr lang="en-US" dirty="0"/>
              <a:t>Second level</a:t>
            </a:r>
          </a:p>
        </p:txBody>
      </p:sp>
      <p:sp>
        <p:nvSpPr>
          <p:cNvPr id="19" name="Content Placeholder 5">
            <a:extLst>
              <a:ext uri="{FF2B5EF4-FFF2-40B4-BE49-F238E27FC236}">
                <a16:creationId xmlns:a16="http://schemas.microsoft.com/office/drawing/2014/main" id="{CC728572-097D-EC4B-BB44-34609460AE37}"/>
              </a:ext>
            </a:extLst>
          </p:cNvPr>
          <p:cNvSpPr>
            <a:spLocks noGrp="1"/>
          </p:cNvSpPr>
          <p:nvPr>
            <p:ph sz="quarter" idx="13" hasCustomPrompt="1"/>
          </p:nvPr>
        </p:nvSpPr>
        <p:spPr>
          <a:xfrm>
            <a:off x="4249553" y="1901952"/>
            <a:ext cx="3548604" cy="4396986"/>
          </a:xfrm>
        </p:spPr>
        <p:txBody>
          <a:bodyPr/>
          <a:lstStyle>
            <a:lvl1pPr marL="0" indent="0">
              <a:buNone/>
              <a:defRPr b="1">
                <a:latin typeface="+mj-lt"/>
              </a:defRPr>
            </a:lvl1pPr>
            <a:lvl2pPr marL="228600" indent="-228600">
              <a:buFont typeface="Arial" panose="020B0604020202020204" pitchFamily="34" charset="0"/>
              <a:buChar char="•"/>
              <a:defRPr sz="2000"/>
            </a:lvl2pPr>
            <a:lvl3pPr marL="400050" indent="-171450">
              <a:buClr>
                <a:schemeClr val="tx1"/>
              </a:buClr>
              <a:buFont typeface="Avenir Book" panose="02000503020000020003" pitchFamily="2" charset="0"/>
              <a:buChar char="–"/>
              <a:defRPr sz="1600"/>
            </a:lvl3pPr>
          </a:lstStyle>
          <a:p>
            <a:pPr lvl="0"/>
            <a:r>
              <a:rPr lang="en-US" dirty="0"/>
              <a:t>Click to edit Master text styles</a:t>
            </a:r>
          </a:p>
          <a:p>
            <a:pPr lvl="1"/>
            <a:r>
              <a:rPr lang="en-US" dirty="0"/>
              <a:t>First level</a:t>
            </a:r>
          </a:p>
          <a:p>
            <a:pPr lvl="2"/>
            <a:r>
              <a:rPr lang="en-US" dirty="0"/>
              <a:t>Second level</a:t>
            </a:r>
          </a:p>
        </p:txBody>
      </p:sp>
      <p:sp>
        <p:nvSpPr>
          <p:cNvPr id="2" name="Title 1"/>
          <p:cNvSpPr>
            <a:spLocks noGrp="1"/>
          </p:cNvSpPr>
          <p:nvPr>
            <p:ph type="title"/>
          </p:nvPr>
        </p:nvSpPr>
        <p:spPr bwMode="gray"/>
        <p:txBody>
          <a:bodyPr/>
          <a:lstStyle/>
          <a:p>
            <a:r>
              <a:rPr lang="en-US"/>
              <a:t>Click to edit Master title style</a:t>
            </a:r>
            <a:endParaRPr lang="en-US" dirty="0"/>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3082245218"/>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41231" y="341807"/>
            <a:ext cx="5376473" cy="668692"/>
          </a:xfrm>
        </p:spPr>
        <p:txBody>
          <a:bodyPr/>
          <a:lstStyle/>
          <a:p>
            <a:r>
              <a:rPr lang="en-US" dirty="0"/>
              <a:t>Click to edit Master title style</a:t>
            </a:r>
          </a:p>
        </p:txBody>
      </p:sp>
      <p:sp>
        <p:nvSpPr>
          <p:cNvPr id="6" name="Content Placeholder 5"/>
          <p:cNvSpPr>
            <a:spLocks noGrp="1"/>
          </p:cNvSpPr>
          <p:nvPr>
            <p:ph sz="quarter" idx="10"/>
          </p:nvPr>
        </p:nvSpPr>
        <p:spPr>
          <a:xfrm>
            <a:off x="437780" y="1901952"/>
            <a:ext cx="5312787" cy="4396987"/>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537879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
        <p:nvSpPr>
          <p:cNvPr id="9" name="Picture Placeholder 8">
            <a:extLst>
              <a:ext uri="{FF2B5EF4-FFF2-40B4-BE49-F238E27FC236}">
                <a16:creationId xmlns:a16="http://schemas.microsoft.com/office/drawing/2014/main" id="{068AC82B-C3C3-469A-884C-F151849E7E5B}"/>
              </a:ext>
            </a:extLst>
          </p:cNvPr>
          <p:cNvSpPr>
            <a:spLocks noGrp="1"/>
          </p:cNvSpPr>
          <p:nvPr>
            <p:ph type="pic" sz="quarter" idx="13" hasCustomPrompt="1"/>
          </p:nvPr>
        </p:nvSpPr>
        <p:spPr>
          <a:xfrm>
            <a:off x="6094413" y="0"/>
            <a:ext cx="6094412" cy="6856413"/>
          </a:xfrm>
          <a:solidFill>
            <a:srgbClr val="F7F7F7"/>
          </a:solidFill>
        </p:spPr>
        <p:txBody>
          <a:bodyPr anchor="ctr" anchorCtr="1"/>
          <a:lstStyle>
            <a:lvl1pPr algn="ctr">
              <a:defRPr sz="1400">
                <a:solidFill>
                  <a:schemeClr val="tx1"/>
                </a:solidFill>
              </a:defRPr>
            </a:lvl1pPr>
          </a:lstStyle>
          <a:p>
            <a:r>
              <a:rPr lang="en-US" dirty="0"/>
              <a:t>Picture here</a:t>
            </a:r>
          </a:p>
        </p:txBody>
      </p:sp>
      <p:grpSp>
        <p:nvGrpSpPr>
          <p:cNvPr id="13" name="Group 12">
            <a:extLst>
              <a:ext uri="{FF2B5EF4-FFF2-40B4-BE49-F238E27FC236}">
                <a16:creationId xmlns:a16="http://schemas.microsoft.com/office/drawing/2014/main" id="{5B2D3ECD-87FC-41E1-A3AD-39EC6F8C655F}"/>
              </a:ext>
            </a:extLst>
          </p:cNvPr>
          <p:cNvGrpSpPr/>
          <p:nvPr userDrawn="1"/>
        </p:nvGrpSpPr>
        <p:grpSpPr bwMode="gray">
          <a:xfrm>
            <a:off x="540351" y="6347923"/>
            <a:ext cx="559991" cy="161925"/>
            <a:chOff x="4436128" y="1677988"/>
            <a:chExt cx="559991" cy="161925"/>
          </a:xfrm>
        </p:grpSpPr>
        <p:sp>
          <p:nvSpPr>
            <p:cNvPr id="14" name="Freeform 5">
              <a:extLst>
                <a:ext uri="{FF2B5EF4-FFF2-40B4-BE49-F238E27FC236}">
                  <a16:creationId xmlns:a16="http://schemas.microsoft.com/office/drawing/2014/main" id="{C82356C0-E1A7-416E-BD67-0668491D1BBA}"/>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6">
              <a:extLst>
                <a:ext uri="{FF2B5EF4-FFF2-40B4-BE49-F238E27FC236}">
                  <a16:creationId xmlns:a16="http://schemas.microsoft.com/office/drawing/2014/main" id="{113D68CF-3636-4E89-9C74-3B5A7EA6D946}"/>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7">
              <a:extLst>
                <a:ext uri="{FF2B5EF4-FFF2-40B4-BE49-F238E27FC236}">
                  <a16:creationId xmlns:a16="http://schemas.microsoft.com/office/drawing/2014/main" id="{79DAB2EB-5107-4BE0-AA23-BF952F298F65}"/>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24" name="Group 23">
              <a:extLst>
                <a:ext uri="{FF2B5EF4-FFF2-40B4-BE49-F238E27FC236}">
                  <a16:creationId xmlns:a16="http://schemas.microsoft.com/office/drawing/2014/main" id="{C07C1736-DA3F-4400-A2B1-ED871DC8C903}"/>
                </a:ext>
              </a:extLst>
            </p:cNvPr>
            <p:cNvGrpSpPr>
              <a:grpSpLocks noChangeAspect="1"/>
            </p:cNvGrpSpPr>
            <p:nvPr/>
          </p:nvGrpSpPr>
          <p:grpSpPr bwMode="gray">
            <a:xfrm>
              <a:off x="4956831" y="1814196"/>
              <a:ext cx="39288" cy="20954"/>
              <a:chOff x="2687241" y="1822450"/>
              <a:chExt cx="23813" cy="12700"/>
            </a:xfrm>
          </p:grpSpPr>
          <p:sp>
            <p:nvSpPr>
              <p:cNvPr id="25" name="Freeform 8">
                <a:extLst>
                  <a:ext uri="{FF2B5EF4-FFF2-40B4-BE49-F238E27FC236}">
                    <a16:creationId xmlns:a16="http://schemas.microsoft.com/office/drawing/2014/main" id="{FD7C390D-DE49-4217-9822-A5EE8F9E42B3}"/>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9">
                <a:extLst>
                  <a:ext uri="{FF2B5EF4-FFF2-40B4-BE49-F238E27FC236}">
                    <a16:creationId xmlns:a16="http://schemas.microsoft.com/office/drawing/2014/main" id="{0BE75A22-A12D-481C-A40F-C55E4CF6713E}"/>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496497070"/>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ection_Slide_1">
    <p:bg>
      <p:bgPr>
        <a:solidFill>
          <a:schemeClr val="accent1"/>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29355969-DB84-4318-9E1A-76AA568398E1}"/>
              </a:ext>
            </a:extLst>
          </p:cNvPr>
          <p:cNvGrpSpPr/>
          <p:nvPr userDrawn="1"/>
        </p:nvGrpSpPr>
        <p:grpSpPr bwMode="gray">
          <a:xfrm>
            <a:off x="540351" y="6347923"/>
            <a:ext cx="559991" cy="161925"/>
            <a:chOff x="4436128" y="1677988"/>
            <a:chExt cx="559991" cy="161925"/>
          </a:xfrm>
        </p:grpSpPr>
        <p:sp>
          <p:nvSpPr>
            <p:cNvPr id="81" name="Freeform 5">
              <a:extLst>
                <a:ext uri="{FF2B5EF4-FFF2-40B4-BE49-F238E27FC236}">
                  <a16:creationId xmlns:a16="http://schemas.microsoft.com/office/drawing/2014/main" id="{4FC9A201-B61A-483F-8C54-FCC6074D0273}"/>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6">
              <a:extLst>
                <a:ext uri="{FF2B5EF4-FFF2-40B4-BE49-F238E27FC236}">
                  <a16:creationId xmlns:a16="http://schemas.microsoft.com/office/drawing/2014/main" id="{264E26F4-97A7-4775-8146-2BB1459C399C}"/>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7">
              <a:extLst>
                <a:ext uri="{FF2B5EF4-FFF2-40B4-BE49-F238E27FC236}">
                  <a16:creationId xmlns:a16="http://schemas.microsoft.com/office/drawing/2014/main" id="{B1855EA9-3279-4461-9DE0-200D3311EB43}"/>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4" name="Group 83">
              <a:extLst>
                <a:ext uri="{FF2B5EF4-FFF2-40B4-BE49-F238E27FC236}">
                  <a16:creationId xmlns:a16="http://schemas.microsoft.com/office/drawing/2014/main" id="{DAE58D35-25DA-4B2D-8A6C-07BD5E7A189D}"/>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3A3E946E-4278-44BC-AE34-30505F75F279}"/>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6" name="Freeform 9">
                <a:extLst>
                  <a:ext uri="{FF2B5EF4-FFF2-40B4-BE49-F238E27FC236}">
                    <a16:creationId xmlns:a16="http://schemas.microsoft.com/office/drawing/2014/main" id="{02CC909D-562A-4F74-B4D8-D625127A83AC}"/>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icture on left  with Caption">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41230" y="341807"/>
            <a:ext cx="11172591" cy="668692"/>
          </a:xfrm>
        </p:spPr>
        <p:txBody>
          <a:bodyPr/>
          <a:lstStyle/>
          <a:p>
            <a:r>
              <a:rPr lang="en-US" dirty="0"/>
              <a:t>Click to edit Master title style</a:t>
            </a:r>
          </a:p>
        </p:txBody>
      </p:sp>
      <p:sp>
        <p:nvSpPr>
          <p:cNvPr id="6" name="Content Placeholder 5"/>
          <p:cNvSpPr>
            <a:spLocks noGrp="1"/>
          </p:cNvSpPr>
          <p:nvPr>
            <p:ph sz="quarter" idx="10"/>
          </p:nvPr>
        </p:nvSpPr>
        <p:spPr>
          <a:xfrm>
            <a:off x="6308140" y="1901953"/>
            <a:ext cx="5349240" cy="4244324"/>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72588"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
        <p:nvSpPr>
          <p:cNvPr id="7" name="Picture Placeholder 6">
            <a:extLst>
              <a:ext uri="{FF2B5EF4-FFF2-40B4-BE49-F238E27FC236}">
                <a16:creationId xmlns:a16="http://schemas.microsoft.com/office/drawing/2014/main" id="{AD4523B1-40E9-4B78-8229-4133B225CD99}"/>
              </a:ext>
            </a:extLst>
          </p:cNvPr>
          <p:cNvSpPr>
            <a:spLocks noGrp="1"/>
          </p:cNvSpPr>
          <p:nvPr>
            <p:ph type="pic" sz="quarter" idx="13"/>
          </p:nvPr>
        </p:nvSpPr>
        <p:spPr>
          <a:xfrm>
            <a:off x="531911" y="1901825"/>
            <a:ext cx="5394960" cy="4244975"/>
          </a:xfrm>
          <a:solidFill>
            <a:srgbClr val="F7F7F7"/>
          </a:solidFill>
        </p:spPr>
        <p:txBody>
          <a:bodyPr anchor="ctr" anchorCtr="0"/>
          <a:lstStyle>
            <a:lvl1pPr algn="ctr">
              <a:defRPr/>
            </a:lvl1pPr>
          </a:lstStyle>
          <a:p>
            <a:endParaRPr lang="en-US"/>
          </a:p>
        </p:txBody>
      </p:sp>
    </p:spTree>
    <p:extLst>
      <p:ext uri="{BB962C8B-B14F-4D97-AF65-F5344CB8AC3E}">
        <p14:creationId xmlns:p14="http://schemas.microsoft.com/office/powerpoint/2010/main" val="324252477"/>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ual photo">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38912" y="338328"/>
            <a:ext cx="11183112" cy="668692"/>
          </a:xfrm>
        </p:spPr>
        <p:txBody>
          <a:bodyPr/>
          <a:lstStyle/>
          <a:p>
            <a:r>
              <a:rPr lang="en-US" dirty="0"/>
              <a:t>Click to edit Master title style</a:t>
            </a:r>
          </a:p>
        </p:txBody>
      </p:sp>
      <p:sp>
        <p:nvSpPr>
          <p:cNvPr id="5" name="Picture Placeholder 4"/>
          <p:cNvSpPr>
            <a:spLocks noGrp="1"/>
          </p:cNvSpPr>
          <p:nvPr>
            <p:ph type="pic" sz="quarter" idx="10"/>
          </p:nvPr>
        </p:nvSpPr>
        <p:spPr bwMode="gray">
          <a:xfrm>
            <a:off x="536400" y="1548907"/>
            <a:ext cx="5396754"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a:t>Drag picture to placeholder or click icon to add</a:t>
            </a:r>
            <a:endParaRPr lang="en-US" dirty="0"/>
          </a:p>
        </p:txBody>
      </p:sp>
      <p:sp>
        <p:nvSpPr>
          <p:cNvPr id="7" name="Picture Placeholder 4"/>
          <p:cNvSpPr>
            <a:spLocks noGrp="1"/>
          </p:cNvSpPr>
          <p:nvPr>
            <p:ph type="pic" sz="quarter" idx="11"/>
          </p:nvPr>
        </p:nvSpPr>
        <p:spPr bwMode="gray">
          <a:xfrm>
            <a:off x="6261931" y="1548907"/>
            <a:ext cx="5396754"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a:t>Drag picture to placeholder or click icon to add</a:t>
            </a:r>
            <a:endParaRPr lang="en-US" dirty="0"/>
          </a:p>
        </p:txBody>
      </p:sp>
      <p:sp>
        <p:nvSpPr>
          <p:cNvPr id="4" name="Text Placeholder 3"/>
          <p:cNvSpPr>
            <a:spLocks noGrp="1"/>
          </p:cNvSpPr>
          <p:nvPr>
            <p:ph type="body" sz="quarter" idx="12"/>
          </p:nvPr>
        </p:nvSpPr>
        <p:spPr>
          <a:xfrm>
            <a:off x="531934" y="5414963"/>
            <a:ext cx="5389562" cy="735012"/>
          </a:xfrm>
        </p:spPr>
        <p:txBody>
          <a:bodyPr/>
          <a:lstStyle>
            <a:lvl1pPr marL="0" indent="0">
              <a:buNone/>
              <a:defRPr sz="1800">
                <a:solidFill>
                  <a:schemeClr val="tx1"/>
                </a:solidFill>
              </a:defRPr>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text styles</a:t>
            </a:r>
          </a:p>
        </p:txBody>
      </p:sp>
      <p:sp>
        <p:nvSpPr>
          <p:cNvPr id="8" name="Text Placeholder 3"/>
          <p:cNvSpPr>
            <a:spLocks noGrp="1"/>
          </p:cNvSpPr>
          <p:nvPr>
            <p:ph type="body" sz="quarter" idx="13"/>
          </p:nvPr>
        </p:nvSpPr>
        <p:spPr>
          <a:xfrm>
            <a:off x="6269123" y="5414963"/>
            <a:ext cx="5389562" cy="735012"/>
          </a:xfrm>
        </p:spPr>
        <p:txBody>
          <a:bodyPr/>
          <a:lstStyle>
            <a:lvl1pPr marL="0" indent="0">
              <a:buNone/>
              <a:defRPr sz="1800">
                <a:solidFill>
                  <a:schemeClr val="tx1"/>
                </a:solidFill>
              </a:defRPr>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a:t>
            </a:r>
            <a:r>
              <a:rPr lang="en-US"/>
              <a:t>text styles</a:t>
            </a:r>
            <a:endParaRPr lang="en-US" dirty="0"/>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riple photo">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38912" y="338328"/>
            <a:ext cx="11183112" cy="668692"/>
          </a:xfrm>
        </p:spPr>
        <p:txBody>
          <a:bodyPr/>
          <a:lstStyle/>
          <a:p>
            <a:r>
              <a:rPr lang="en-US"/>
              <a:t>Click to edit Master title style</a:t>
            </a:r>
            <a:endParaRPr lang="en-US" dirty="0"/>
          </a:p>
        </p:txBody>
      </p:sp>
      <p:sp>
        <p:nvSpPr>
          <p:cNvPr id="5" name="Picture Placeholder 4"/>
          <p:cNvSpPr>
            <a:spLocks noGrp="1"/>
          </p:cNvSpPr>
          <p:nvPr>
            <p:ph type="pic" sz="quarter" idx="10"/>
          </p:nvPr>
        </p:nvSpPr>
        <p:spPr bwMode="gray">
          <a:xfrm>
            <a:off x="528166" y="1548907"/>
            <a:ext cx="3520440"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a:t>Drag picture to placeholder or click icon to add</a:t>
            </a:r>
            <a:endParaRPr lang="en-US" dirty="0"/>
          </a:p>
        </p:txBody>
      </p:sp>
      <p:sp>
        <p:nvSpPr>
          <p:cNvPr id="7" name="Picture Placeholder 4"/>
          <p:cNvSpPr>
            <a:spLocks noGrp="1"/>
          </p:cNvSpPr>
          <p:nvPr>
            <p:ph type="pic" sz="quarter" idx="11"/>
          </p:nvPr>
        </p:nvSpPr>
        <p:spPr bwMode="gray">
          <a:xfrm>
            <a:off x="4331846" y="1548907"/>
            <a:ext cx="3515750"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8" name="Picture Placeholder 4"/>
          <p:cNvSpPr>
            <a:spLocks noGrp="1"/>
          </p:cNvSpPr>
          <p:nvPr>
            <p:ph type="pic" sz="quarter" idx="12"/>
          </p:nvPr>
        </p:nvSpPr>
        <p:spPr bwMode="gray">
          <a:xfrm>
            <a:off x="8140219" y="1548907"/>
            <a:ext cx="3515750"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10" name="Text Placeholder 3"/>
          <p:cNvSpPr>
            <a:spLocks noGrp="1"/>
          </p:cNvSpPr>
          <p:nvPr>
            <p:ph type="body" sz="quarter" idx="13"/>
          </p:nvPr>
        </p:nvSpPr>
        <p:spPr>
          <a:xfrm>
            <a:off x="528165" y="5414963"/>
            <a:ext cx="3515750" cy="735012"/>
          </a:xfrm>
        </p:spPr>
        <p:txBody>
          <a:bodyPr/>
          <a:lstStyle>
            <a:lvl1pPr marL="0" indent="0">
              <a:buNone/>
              <a:defRPr sz="1800"/>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text styles</a:t>
            </a:r>
          </a:p>
        </p:txBody>
      </p:sp>
      <p:sp>
        <p:nvSpPr>
          <p:cNvPr id="11" name="Text Placeholder 3"/>
          <p:cNvSpPr>
            <a:spLocks noGrp="1"/>
          </p:cNvSpPr>
          <p:nvPr>
            <p:ph type="body" sz="quarter" idx="14"/>
          </p:nvPr>
        </p:nvSpPr>
        <p:spPr>
          <a:xfrm>
            <a:off x="4331846" y="5414963"/>
            <a:ext cx="3515750" cy="735012"/>
          </a:xfrm>
        </p:spPr>
        <p:txBody>
          <a:bodyPr/>
          <a:lstStyle>
            <a:lvl1pPr marL="0" indent="0">
              <a:buNone/>
              <a:defRPr sz="1800"/>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a:t>
            </a:r>
            <a:r>
              <a:rPr lang="en-US"/>
              <a:t>text styles</a:t>
            </a:r>
            <a:endParaRPr lang="en-US" dirty="0"/>
          </a:p>
        </p:txBody>
      </p:sp>
      <p:sp>
        <p:nvSpPr>
          <p:cNvPr id="12" name="Text Placeholder 3"/>
          <p:cNvSpPr>
            <a:spLocks noGrp="1"/>
          </p:cNvSpPr>
          <p:nvPr>
            <p:ph type="body" sz="quarter" idx="15"/>
          </p:nvPr>
        </p:nvSpPr>
        <p:spPr>
          <a:xfrm>
            <a:off x="8122288" y="5414963"/>
            <a:ext cx="3515750" cy="735012"/>
          </a:xfrm>
        </p:spPr>
        <p:txBody>
          <a:bodyPr/>
          <a:lstStyle>
            <a:lvl1pPr marL="0" indent="0">
              <a:buNone/>
              <a:defRPr sz="1800"/>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a:t>
            </a:r>
            <a:r>
              <a:rPr lang="en-US"/>
              <a:t>text styles</a:t>
            </a:r>
            <a:endParaRPr lang="en-US" dirty="0"/>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4" name="Chart Placeholder 3"/>
          <p:cNvSpPr>
            <a:spLocks noGrp="1"/>
          </p:cNvSpPr>
          <p:nvPr>
            <p:ph type="chart" sz="quarter" idx="10" hasCustomPrompt="1"/>
          </p:nvPr>
        </p:nvSpPr>
        <p:spPr bwMode="gray">
          <a:xfrm>
            <a:off x="527900" y="1704848"/>
            <a:ext cx="11120572" cy="4270746"/>
          </a:xfrm>
        </p:spPr>
        <p:txBody>
          <a:bodyPr anchor="ctr" anchorCtr="0"/>
          <a:lstStyle>
            <a:lvl1pPr marL="0" indent="0" algn="ctr">
              <a:buNone/>
              <a:defRPr sz="2399" baseline="0">
                <a:solidFill>
                  <a:schemeClr val="tx1"/>
                </a:solidFill>
                <a:latin typeface="+mn-lt"/>
                <a:ea typeface="Gilroy" panose="00000500000000000000" pitchFamily="50" charset="0"/>
                <a:cs typeface="Gilroy" panose="00000500000000000000" pitchFamily="50" charset="0"/>
              </a:defRPr>
            </a:lvl1pPr>
          </a:lstStyle>
          <a:p>
            <a:r>
              <a:rPr lang="en-US" dirty="0"/>
              <a:t>Place chart here</a:t>
            </a:r>
          </a:p>
        </p:txBody>
      </p:sp>
      <p:sp>
        <p:nvSpPr>
          <p:cNvPr id="7" name="Text Placeholder 6"/>
          <p:cNvSpPr>
            <a:spLocks noGrp="1"/>
          </p:cNvSpPr>
          <p:nvPr>
            <p:ph type="body" sz="quarter" idx="17" hasCustomPrompt="1"/>
          </p:nvPr>
        </p:nvSpPr>
        <p:spPr bwMode="gray">
          <a:xfrm>
            <a:off x="457540" y="5951592"/>
            <a:ext cx="11106558" cy="260484"/>
          </a:xfrm>
        </p:spPr>
        <p:txBody>
          <a:bodyPr bIns="0" anchor="b" anchorCtr="0"/>
          <a:lstStyle>
            <a:lvl1pPr marL="0" indent="0">
              <a:buNone/>
              <a:defRPr lang="en-US" sz="800" kern="1200" baseline="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chemeClr val="tx2"/>
              </a:buClr>
              <a:buFont typeface="Arial"/>
              <a:buNone/>
            </a:pPr>
            <a:r>
              <a:rPr lang="en-US" dirty="0"/>
              <a:t>Source: Goes Here</a:t>
            </a:r>
          </a:p>
        </p:txBody>
      </p:sp>
      <p:sp>
        <p:nvSpPr>
          <p:cNvPr id="8" name="Text Placeholder 8"/>
          <p:cNvSpPr>
            <a:spLocks noGrp="1"/>
          </p:cNvSpPr>
          <p:nvPr>
            <p:ph type="body" sz="quarter" idx="13"/>
          </p:nvPr>
        </p:nvSpPr>
        <p:spPr bwMode="gray">
          <a:xfrm>
            <a:off x="527901" y="1198320"/>
            <a:ext cx="11120572" cy="446087"/>
          </a:xfrm>
        </p:spPr>
        <p:txBody>
          <a:bodyPr lIns="0" anchor="b">
            <a:noAutofit/>
          </a:bodyPr>
          <a:lstStyle>
            <a:lvl1pPr algn="ctr">
              <a:lnSpc>
                <a:spcPct val="85000"/>
              </a:lnSpc>
              <a:spcBef>
                <a:spcPts val="600"/>
              </a:spcBef>
              <a:buNone/>
              <a:defRPr sz="1800" b="1">
                <a:solidFill>
                  <a:schemeClr val="tx1"/>
                </a:solidFill>
                <a:latin typeface="+mj-lt"/>
                <a:ea typeface="Gilroy" panose="00000500000000000000" pitchFamily="50" charset="0"/>
                <a:cs typeface="Gilroy" panose="00000500000000000000" pitchFamily="50" charset="0"/>
              </a:defRPr>
            </a:lvl1pPr>
            <a:lvl2pPr>
              <a:buNone/>
              <a:defRPr/>
            </a:lvl2pPr>
            <a:lvl3pPr>
              <a:buNone/>
              <a:defRPr/>
            </a:lvl3pPr>
            <a:lvl4pPr>
              <a:buNone/>
              <a:defRPr/>
            </a:lvl4pPr>
            <a:lvl5pPr>
              <a:buNone/>
              <a:defRPr/>
            </a:lvl5pPr>
          </a:lstStyle>
          <a:p>
            <a:pPr lvl="0"/>
            <a:r>
              <a:rPr lang="en-US" dirty="0"/>
              <a:t>Click to edit Master text styles</a:t>
            </a:r>
          </a:p>
        </p:txBody>
      </p:sp>
      <p:sp>
        <p:nvSpPr>
          <p:cNvPr id="3" name="Title 2"/>
          <p:cNvSpPr>
            <a:spLocks noGrp="1"/>
          </p:cNvSpPr>
          <p:nvPr>
            <p:ph type="title"/>
          </p:nvPr>
        </p:nvSpPr>
        <p:spPr/>
        <p:txBody>
          <a:bodyPr/>
          <a:lstStyle/>
          <a:p>
            <a:r>
              <a:rPr lang="en-US"/>
              <a:t>Click to edit Master title style</a:t>
            </a:r>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 Chart">
    <p:spTree>
      <p:nvGrpSpPr>
        <p:cNvPr id="1" name=""/>
        <p:cNvGrpSpPr/>
        <p:nvPr/>
      </p:nvGrpSpPr>
      <p:grpSpPr>
        <a:xfrm>
          <a:off x="0" y="0"/>
          <a:ext cx="0" cy="0"/>
          <a:chOff x="0" y="0"/>
          <a:chExt cx="0" cy="0"/>
        </a:xfrm>
      </p:grpSpPr>
      <p:sp>
        <p:nvSpPr>
          <p:cNvPr id="4" name="Chart Placeholder 3"/>
          <p:cNvSpPr>
            <a:spLocks noGrp="1"/>
          </p:cNvSpPr>
          <p:nvPr>
            <p:ph type="chart" sz="quarter" idx="10" hasCustomPrompt="1"/>
          </p:nvPr>
        </p:nvSpPr>
        <p:spPr bwMode="gray">
          <a:xfrm>
            <a:off x="534232" y="1150070"/>
            <a:ext cx="5436821" cy="4698524"/>
          </a:xfrm>
        </p:spPr>
        <p:txBody>
          <a:bodyPr anchor="ctr" anchorCtr="0"/>
          <a:lstStyle>
            <a:lvl1pPr marL="0" indent="0" algn="ctr">
              <a:buNone/>
              <a:defRPr sz="2399" baseline="0">
                <a:solidFill>
                  <a:schemeClr val="tx1"/>
                </a:solidFill>
                <a:latin typeface="+mn-lt"/>
                <a:ea typeface="Gilroy" panose="00000500000000000000" pitchFamily="50" charset="0"/>
                <a:cs typeface="Gilroy" panose="00000500000000000000" pitchFamily="50" charset="0"/>
              </a:defRPr>
            </a:lvl1pPr>
          </a:lstStyle>
          <a:p>
            <a:r>
              <a:rPr lang="en-US" dirty="0"/>
              <a:t>Place chart here</a:t>
            </a:r>
          </a:p>
        </p:txBody>
      </p:sp>
      <p:sp>
        <p:nvSpPr>
          <p:cNvPr id="12" name="Chart Placeholder 3"/>
          <p:cNvSpPr>
            <a:spLocks noGrp="1"/>
          </p:cNvSpPr>
          <p:nvPr>
            <p:ph type="chart" sz="quarter" idx="18" hasCustomPrompt="1"/>
          </p:nvPr>
        </p:nvSpPr>
        <p:spPr bwMode="gray">
          <a:xfrm>
            <a:off x="6217773" y="1150070"/>
            <a:ext cx="5440680" cy="4698524"/>
          </a:xfrm>
        </p:spPr>
        <p:txBody>
          <a:bodyPr anchor="ctr" anchorCtr="0"/>
          <a:lstStyle>
            <a:lvl1pPr marL="0" indent="0" algn="ctr">
              <a:buNone/>
              <a:defRPr sz="2399" baseline="0">
                <a:solidFill>
                  <a:schemeClr val="tx1"/>
                </a:solidFill>
                <a:latin typeface="+mn-lt"/>
                <a:ea typeface="Gilroy" panose="00000500000000000000" pitchFamily="50" charset="0"/>
                <a:cs typeface="Gilroy" panose="00000500000000000000" pitchFamily="50" charset="0"/>
              </a:defRPr>
            </a:lvl1pPr>
          </a:lstStyle>
          <a:p>
            <a:r>
              <a:rPr lang="en-US" dirty="0"/>
              <a:t>Place chart here</a:t>
            </a:r>
          </a:p>
        </p:txBody>
      </p:sp>
      <p:sp>
        <p:nvSpPr>
          <p:cNvPr id="7" name="Text Placeholder 6"/>
          <p:cNvSpPr>
            <a:spLocks noGrp="1"/>
          </p:cNvSpPr>
          <p:nvPr>
            <p:ph type="body" sz="quarter" idx="17" hasCustomPrompt="1"/>
          </p:nvPr>
        </p:nvSpPr>
        <p:spPr bwMode="gray">
          <a:xfrm>
            <a:off x="457200" y="5951594"/>
            <a:ext cx="11106558" cy="260484"/>
          </a:xfrm>
        </p:spPr>
        <p:txBody>
          <a:bodyPr bIns="0" anchor="b" anchorCtr="0"/>
          <a:lstStyle>
            <a:lvl1pPr marL="0" indent="0">
              <a:buNone/>
              <a:defRPr lang="en-US" sz="800" kern="1200" baseline="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chemeClr val="tx2"/>
              </a:buClr>
              <a:buFont typeface="Arial"/>
              <a:buNone/>
            </a:pPr>
            <a:r>
              <a:rPr lang="en-US" dirty="0"/>
              <a:t>Source: Goes Here</a:t>
            </a:r>
          </a:p>
        </p:txBody>
      </p:sp>
      <p:sp>
        <p:nvSpPr>
          <p:cNvPr id="3" name="Title 2"/>
          <p:cNvSpPr>
            <a:spLocks noGrp="1"/>
          </p:cNvSpPr>
          <p:nvPr>
            <p:ph type="title"/>
          </p:nvPr>
        </p:nvSpPr>
        <p:spPr/>
        <p:txBody>
          <a:bodyPr/>
          <a:lstStyle/>
          <a:p>
            <a:r>
              <a:rPr lang="en-US" dirty="0"/>
              <a:t>Click to edit Master title style</a:t>
            </a:r>
          </a:p>
        </p:txBody>
      </p:sp>
    </p:spTree>
  </p:cSld>
  <p:clrMapOvr>
    <a:masterClrMapping/>
  </p:clrMapOvr>
  <p:transition>
    <p:fade/>
  </p:transition>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Multi Chart">
    <p:spTree>
      <p:nvGrpSpPr>
        <p:cNvPr id="1" name=""/>
        <p:cNvGrpSpPr/>
        <p:nvPr/>
      </p:nvGrpSpPr>
      <p:grpSpPr>
        <a:xfrm>
          <a:off x="0" y="0"/>
          <a:ext cx="0" cy="0"/>
          <a:chOff x="0" y="0"/>
          <a:chExt cx="0" cy="0"/>
        </a:xfrm>
      </p:grpSpPr>
      <p:sp>
        <p:nvSpPr>
          <p:cNvPr id="4" name="Chart Placeholder 3"/>
          <p:cNvSpPr>
            <a:spLocks noGrp="1"/>
          </p:cNvSpPr>
          <p:nvPr>
            <p:ph type="chart" sz="quarter" idx="10" hasCustomPrompt="1"/>
          </p:nvPr>
        </p:nvSpPr>
        <p:spPr bwMode="gray">
          <a:xfrm>
            <a:off x="528956" y="1141890"/>
            <a:ext cx="5558104"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12" name="Chart Placeholder 3"/>
          <p:cNvSpPr>
            <a:spLocks noGrp="1"/>
          </p:cNvSpPr>
          <p:nvPr>
            <p:ph type="chart" sz="quarter" idx="18" hasCustomPrompt="1"/>
          </p:nvPr>
        </p:nvSpPr>
        <p:spPr bwMode="gray">
          <a:xfrm>
            <a:off x="6096487" y="1141890"/>
            <a:ext cx="5558104"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7" name="Text Placeholder 6"/>
          <p:cNvSpPr>
            <a:spLocks noGrp="1"/>
          </p:cNvSpPr>
          <p:nvPr>
            <p:ph type="body" sz="quarter" idx="17" hasCustomPrompt="1"/>
          </p:nvPr>
        </p:nvSpPr>
        <p:spPr bwMode="gray">
          <a:xfrm>
            <a:off x="457200" y="5950986"/>
            <a:ext cx="11106558" cy="260484"/>
          </a:xfrm>
        </p:spPr>
        <p:txBody>
          <a:bodyPr bIns="0" anchor="b" anchorCtr="0"/>
          <a:lstStyle>
            <a:lvl1pPr marL="0" indent="0">
              <a:buNone/>
              <a:defRPr lang="en-US" sz="800" kern="1200" baseline="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chemeClr val="tx2"/>
              </a:buClr>
              <a:buFont typeface="Arial"/>
              <a:buNone/>
            </a:pPr>
            <a:r>
              <a:rPr lang="en-US" dirty="0"/>
              <a:t>Source: Goes Here</a:t>
            </a:r>
          </a:p>
        </p:txBody>
      </p:sp>
      <p:sp>
        <p:nvSpPr>
          <p:cNvPr id="15" name="Chart Placeholder 3"/>
          <p:cNvSpPr>
            <a:spLocks noGrp="1"/>
          </p:cNvSpPr>
          <p:nvPr>
            <p:ph type="chart" sz="quarter" idx="19" hasCustomPrompt="1"/>
          </p:nvPr>
        </p:nvSpPr>
        <p:spPr bwMode="gray">
          <a:xfrm>
            <a:off x="528956" y="3358590"/>
            <a:ext cx="5558104"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16" name="Chart Placeholder 3"/>
          <p:cNvSpPr>
            <a:spLocks noGrp="1"/>
          </p:cNvSpPr>
          <p:nvPr>
            <p:ph type="chart" sz="quarter" idx="20" hasCustomPrompt="1"/>
          </p:nvPr>
        </p:nvSpPr>
        <p:spPr bwMode="gray">
          <a:xfrm>
            <a:off x="6096487" y="3358590"/>
            <a:ext cx="5558104"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3" name="Title 2"/>
          <p:cNvSpPr>
            <a:spLocks noGrp="1"/>
          </p:cNvSpPr>
          <p:nvPr>
            <p:ph type="title"/>
          </p:nvPr>
        </p:nvSpPr>
        <p:spPr/>
        <p:txBody>
          <a:bodyPr/>
          <a:lstStyle/>
          <a:p>
            <a:r>
              <a:rPr lang="en-US"/>
              <a:t>Click to edit Master title style</a:t>
            </a:r>
          </a:p>
        </p:txBody>
      </p:sp>
    </p:spTree>
  </p:cSld>
  <p:clrMapOvr>
    <a:masterClrMapping/>
  </p:clrMapOvr>
  <p:transition>
    <p:fade/>
  </p:transition>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ext Placeholder 6"/>
          <p:cNvSpPr>
            <a:spLocks noGrp="1"/>
          </p:cNvSpPr>
          <p:nvPr>
            <p:ph type="body" sz="quarter" idx="17" hasCustomPrompt="1"/>
          </p:nvPr>
        </p:nvSpPr>
        <p:spPr bwMode="gray">
          <a:xfrm>
            <a:off x="457200" y="5951218"/>
            <a:ext cx="11109960" cy="260484"/>
          </a:xfrm>
        </p:spPr>
        <p:txBody>
          <a:bodyPr bIns="0" anchor="b" anchorCtr="0"/>
          <a:lstStyle>
            <a:lvl1pPr marL="0" indent="0">
              <a:buNone/>
              <a:defRPr sz="800" baseline="0">
                <a:solidFill>
                  <a:schemeClr val="tx1"/>
                </a:solidFill>
              </a:defRPr>
            </a:lvl1pPr>
          </a:lstStyle>
          <a:p>
            <a:pPr lvl="0"/>
            <a:r>
              <a:rPr lang="en-US" dirty="0"/>
              <a:t>Source: Goes Here</a:t>
            </a:r>
          </a:p>
        </p:txBody>
      </p:sp>
      <p:sp>
        <p:nvSpPr>
          <p:cNvPr id="4" name="Table Placeholder 3"/>
          <p:cNvSpPr>
            <a:spLocks noGrp="1"/>
          </p:cNvSpPr>
          <p:nvPr>
            <p:ph type="tbl" sz="quarter" idx="18"/>
          </p:nvPr>
        </p:nvSpPr>
        <p:spPr bwMode="gray">
          <a:xfrm>
            <a:off x="538512" y="1230697"/>
            <a:ext cx="11109960" cy="4481512"/>
          </a:xfrm>
        </p:spPr>
        <p:txBody>
          <a:bodyPr anchor="ctr"/>
          <a:lstStyle>
            <a:lvl1pPr marL="0" indent="0" algn="ctr">
              <a:buNone/>
              <a:defRPr>
                <a:solidFill>
                  <a:schemeClr val="tx1"/>
                </a:solidFill>
              </a:defRPr>
            </a:lvl1pPr>
          </a:lstStyle>
          <a:p>
            <a:r>
              <a:rPr lang="en-US"/>
              <a:t>Click icon to add table</a:t>
            </a:r>
            <a:endParaRPr lang="en-US" dirty="0"/>
          </a:p>
        </p:txBody>
      </p:sp>
      <p:sp>
        <p:nvSpPr>
          <p:cNvPr id="3" name="Title 2"/>
          <p:cNvSpPr>
            <a:spLocks noGrp="1"/>
          </p:cNvSpPr>
          <p:nvPr>
            <p:ph type="title"/>
          </p:nvPr>
        </p:nvSpPr>
        <p:spPr/>
        <p:txBody>
          <a:bodyPr/>
          <a:lstStyle/>
          <a:p>
            <a:r>
              <a:rPr lang="en-US"/>
              <a:t>Click to edit Master title style</a:t>
            </a:r>
          </a:p>
        </p:txBody>
      </p:sp>
    </p:spTree>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1_Quote ">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0F74C911-67DD-4DDC-A8AC-E7A528D4C20C}"/>
              </a:ext>
            </a:extLst>
          </p:cNvPr>
          <p:cNvGrpSpPr/>
          <p:nvPr userDrawn="1"/>
        </p:nvGrpSpPr>
        <p:grpSpPr>
          <a:xfrm>
            <a:off x="-7938" y="-14753"/>
            <a:ext cx="12215381" cy="6898154"/>
            <a:chOff x="-7938" y="-14753"/>
            <a:chExt cx="12215381" cy="6898154"/>
          </a:xfrm>
        </p:grpSpPr>
        <p:sp>
          <p:nvSpPr>
            <p:cNvPr id="6" name="Rectangle: Rounded Corners 5">
              <a:extLst>
                <a:ext uri="{FF2B5EF4-FFF2-40B4-BE49-F238E27FC236}">
                  <a16:creationId xmlns:a16="http://schemas.microsoft.com/office/drawing/2014/main" id="{404BEA74-4490-4A28-ACF2-254EB7DE8361}"/>
                </a:ext>
              </a:extLst>
            </p:cNvPr>
            <p:cNvSpPr/>
            <p:nvPr/>
          </p:nvSpPr>
          <p:spPr>
            <a:xfrm>
              <a:off x="0" y="0"/>
              <a:ext cx="12188824" cy="6858000"/>
            </a:xfrm>
            <a:prstGeom prst="roundRect">
              <a:avLst>
                <a:gd name="adj" fmla="val 0"/>
              </a:avLst>
            </a:prstGeom>
            <a:solidFill>
              <a:srgbClr val="293E40"/>
            </a:solidFill>
            <a:ln w="19050">
              <a:solidFill>
                <a:srgbClr val="293E4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FFFFFF"/>
                </a:solidFill>
              </a:endParaRPr>
            </a:p>
          </p:txBody>
        </p:sp>
        <p:sp>
          <p:nvSpPr>
            <p:cNvPr id="7" name="AutoShape 3">
              <a:extLst>
                <a:ext uri="{FF2B5EF4-FFF2-40B4-BE49-F238E27FC236}">
                  <a16:creationId xmlns:a16="http://schemas.microsoft.com/office/drawing/2014/main" id="{6DE6B404-3451-40AE-9B1F-A2B1554E30A4}"/>
                </a:ext>
              </a:extLst>
            </p:cNvPr>
            <p:cNvSpPr>
              <a:spLocks noChangeAspect="1" noChangeArrowheads="1" noTextEdit="1"/>
            </p:cNvSpPr>
            <p:nvPr/>
          </p:nvSpPr>
          <p:spPr bwMode="auto">
            <a:xfrm>
              <a:off x="12700" y="0"/>
              <a:ext cx="12163426"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6">
              <a:extLst>
                <a:ext uri="{FF2B5EF4-FFF2-40B4-BE49-F238E27FC236}">
                  <a16:creationId xmlns:a16="http://schemas.microsoft.com/office/drawing/2014/main" id="{97BCFEE5-4642-4E8C-8FCD-64FB4E52813A}"/>
                </a:ext>
              </a:extLst>
            </p:cNvPr>
            <p:cNvSpPr>
              <a:spLocks/>
            </p:cNvSpPr>
            <p:nvPr/>
          </p:nvSpPr>
          <p:spPr bwMode="auto">
            <a:xfrm>
              <a:off x="10375900" y="203200"/>
              <a:ext cx="1830388" cy="4138613"/>
            </a:xfrm>
            <a:custGeom>
              <a:avLst/>
              <a:gdLst>
                <a:gd name="T0" fmla="*/ 1175 w 1467"/>
                <a:gd name="T1" fmla="*/ 1296 h 3208"/>
                <a:gd name="T2" fmla="*/ 1055 w 1467"/>
                <a:gd name="T3" fmla="*/ 1604 h 3208"/>
                <a:gd name="T4" fmla="*/ 1175 w 1467"/>
                <a:gd name="T5" fmla="*/ 1912 h 3208"/>
                <a:gd name="T6" fmla="*/ 1467 w 1467"/>
                <a:gd name="T7" fmla="*/ 2056 h 3208"/>
                <a:gd name="T8" fmla="*/ 1467 w 1467"/>
                <a:gd name="T9" fmla="*/ 3208 h 3208"/>
                <a:gd name="T10" fmla="*/ 1446 w 1467"/>
                <a:gd name="T11" fmla="*/ 3206 h 3208"/>
                <a:gd name="T12" fmla="*/ 418 w 1467"/>
                <a:gd name="T13" fmla="*/ 2687 h 3208"/>
                <a:gd name="T14" fmla="*/ 0 w 1467"/>
                <a:gd name="T15" fmla="*/ 1604 h 3208"/>
                <a:gd name="T16" fmla="*/ 418 w 1467"/>
                <a:gd name="T17" fmla="*/ 521 h 3208"/>
                <a:gd name="T18" fmla="*/ 1446 w 1467"/>
                <a:gd name="T19" fmla="*/ 2 h 3208"/>
                <a:gd name="T20" fmla="*/ 1467 w 1467"/>
                <a:gd name="T21" fmla="*/ 0 h 3208"/>
                <a:gd name="T22" fmla="*/ 1467 w 1467"/>
                <a:gd name="T23" fmla="*/ 1152 h 3208"/>
                <a:gd name="T24" fmla="*/ 1175 w 1467"/>
                <a:gd name="T25" fmla="*/ 1296 h 3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7" h="3208">
                  <a:moveTo>
                    <a:pt x="1175" y="1296"/>
                  </a:moveTo>
                  <a:cubicBezTo>
                    <a:pt x="1098" y="1380"/>
                    <a:pt x="1055" y="1489"/>
                    <a:pt x="1055" y="1604"/>
                  </a:cubicBezTo>
                  <a:cubicBezTo>
                    <a:pt x="1055" y="1719"/>
                    <a:pt x="1098" y="1828"/>
                    <a:pt x="1175" y="1912"/>
                  </a:cubicBezTo>
                  <a:cubicBezTo>
                    <a:pt x="1252" y="1995"/>
                    <a:pt x="1355" y="2046"/>
                    <a:pt x="1467" y="2056"/>
                  </a:cubicBezTo>
                  <a:cubicBezTo>
                    <a:pt x="1467" y="3208"/>
                    <a:pt x="1467" y="3208"/>
                    <a:pt x="1467" y="3208"/>
                  </a:cubicBezTo>
                  <a:cubicBezTo>
                    <a:pt x="1446" y="3206"/>
                    <a:pt x="1446" y="3206"/>
                    <a:pt x="1446" y="3206"/>
                  </a:cubicBezTo>
                  <a:cubicBezTo>
                    <a:pt x="1051" y="3166"/>
                    <a:pt x="686" y="2982"/>
                    <a:pt x="418" y="2687"/>
                  </a:cubicBezTo>
                  <a:cubicBezTo>
                    <a:pt x="148" y="2390"/>
                    <a:pt x="0" y="2005"/>
                    <a:pt x="0" y="1604"/>
                  </a:cubicBezTo>
                  <a:cubicBezTo>
                    <a:pt x="0" y="1202"/>
                    <a:pt x="148" y="818"/>
                    <a:pt x="418" y="521"/>
                  </a:cubicBezTo>
                  <a:cubicBezTo>
                    <a:pt x="686" y="226"/>
                    <a:pt x="1051" y="42"/>
                    <a:pt x="1446" y="2"/>
                  </a:cubicBezTo>
                  <a:cubicBezTo>
                    <a:pt x="1467" y="0"/>
                    <a:pt x="1467" y="0"/>
                    <a:pt x="1467" y="0"/>
                  </a:cubicBezTo>
                  <a:cubicBezTo>
                    <a:pt x="1467" y="1152"/>
                    <a:pt x="1467" y="1152"/>
                    <a:pt x="1467" y="1152"/>
                  </a:cubicBezTo>
                  <a:cubicBezTo>
                    <a:pt x="1355" y="1162"/>
                    <a:pt x="1252" y="1213"/>
                    <a:pt x="1175" y="1296"/>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7">
              <a:extLst>
                <a:ext uri="{FF2B5EF4-FFF2-40B4-BE49-F238E27FC236}">
                  <a16:creationId xmlns:a16="http://schemas.microsoft.com/office/drawing/2014/main" id="{42061B82-EE2E-4E1A-86CC-18AE878CFC33}"/>
                </a:ext>
              </a:extLst>
            </p:cNvPr>
            <p:cNvSpPr>
              <a:spLocks/>
            </p:cNvSpPr>
            <p:nvPr/>
          </p:nvSpPr>
          <p:spPr bwMode="auto">
            <a:xfrm>
              <a:off x="7380288" y="1588"/>
              <a:ext cx="1663700" cy="1816100"/>
            </a:xfrm>
            <a:custGeom>
              <a:avLst/>
              <a:gdLst>
                <a:gd name="T0" fmla="*/ 1333 w 1333"/>
                <a:gd name="T1" fmla="*/ 0 h 1408"/>
                <a:gd name="T2" fmla="*/ 435 w 1333"/>
                <a:gd name="T3" fmla="*/ 410 h 1408"/>
                <a:gd name="T4" fmla="*/ 22 w 1333"/>
                <a:gd name="T5" fmla="*/ 1408 h 1408"/>
                <a:gd name="T6" fmla="*/ 0 w 1333"/>
                <a:gd name="T7" fmla="*/ 1408 h 1408"/>
                <a:gd name="T8" fmla="*/ 420 w 1333"/>
                <a:gd name="T9" fmla="*/ 395 h 1408"/>
                <a:gd name="T10" fmla="*/ 1165 w 1333"/>
                <a:gd name="T11" fmla="*/ 0 h 1408"/>
                <a:gd name="T12" fmla="*/ 1333 w 1333"/>
                <a:gd name="T13" fmla="*/ 0 h 1408"/>
              </a:gdLst>
              <a:ahLst/>
              <a:cxnLst>
                <a:cxn ang="0">
                  <a:pos x="T0" y="T1"/>
                </a:cxn>
                <a:cxn ang="0">
                  <a:pos x="T2" y="T3"/>
                </a:cxn>
                <a:cxn ang="0">
                  <a:pos x="T4" y="T5"/>
                </a:cxn>
                <a:cxn ang="0">
                  <a:pos x="T6" y="T7"/>
                </a:cxn>
                <a:cxn ang="0">
                  <a:pos x="T8" y="T9"/>
                </a:cxn>
                <a:cxn ang="0">
                  <a:pos x="T10" y="T11"/>
                </a:cxn>
                <a:cxn ang="0">
                  <a:pos x="T12" y="T13"/>
                </a:cxn>
              </a:cxnLst>
              <a:rect l="0" t="0" r="r" b="b"/>
              <a:pathLst>
                <a:path w="1333" h="1408">
                  <a:moveTo>
                    <a:pt x="1333" y="0"/>
                  </a:moveTo>
                  <a:cubicBezTo>
                    <a:pt x="993" y="24"/>
                    <a:pt x="678" y="167"/>
                    <a:pt x="435" y="410"/>
                  </a:cubicBezTo>
                  <a:cubicBezTo>
                    <a:pt x="168" y="677"/>
                    <a:pt x="22" y="1031"/>
                    <a:pt x="22" y="1408"/>
                  </a:cubicBezTo>
                  <a:cubicBezTo>
                    <a:pt x="0" y="1408"/>
                    <a:pt x="0" y="1408"/>
                    <a:pt x="0" y="1408"/>
                  </a:cubicBezTo>
                  <a:cubicBezTo>
                    <a:pt x="0" y="1025"/>
                    <a:pt x="149" y="665"/>
                    <a:pt x="420" y="395"/>
                  </a:cubicBezTo>
                  <a:cubicBezTo>
                    <a:pt x="626" y="188"/>
                    <a:pt x="884" y="53"/>
                    <a:pt x="1165" y="0"/>
                  </a:cubicBezTo>
                  <a:lnTo>
                    <a:pt x="1333"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8">
              <a:extLst>
                <a:ext uri="{FF2B5EF4-FFF2-40B4-BE49-F238E27FC236}">
                  <a16:creationId xmlns:a16="http://schemas.microsoft.com/office/drawing/2014/main" id="{0E2E3AF5-5555-461D-906F-879A531FB893}"/>
                </a:ext>
              </a:extLst>
            </p:cNvPr>
            <p:cNvSpPr>
              <a:spLocks/>
            </p:cNvSpPr>
            <p:nvPr/>
          </p:nvSpPr>
          <p:spPr bwMode="auto">
            <a:xfrm>
              <a:off x="9293225" y="1588"/>
              <a:ext cx="1662113" cy="1816100"/>
            </a:xfrm>
            <a:custGeom>
              <a:avLst/>
              <a:gdLst>
                <a:gd name="T0" fmla="*/ 1332 w 1332"/>
                <a:gd name="T1" fmla="*/ 1408 h 1408"/>
                <a:gd name="T2" fmla="*/ 1311 w 1332"/>
                <a:gd name="T3" fmla="*/ 1408 h 1408"/>
                <a:gd name="T4" fmla="*/ 897 w 1332"/>
                <a:gd name="T5" fmla="*/ 410 h 1408"/>
                <a:gd name="T6" fmla="*/ 0 w 1332"/>
                <a:gd name="T7" fmla="*/ 0 h 1408"/>
                <a:gd name="T8" fmla="*/ 167 w 1332"/>
                <a:gd name="T9" fmla="*/ 0 h 1408"/>
                <a:gd name="T10" fmla="*/ 912 w 1332"/>
                <a:gd name="T11" fmla="*/ 395 h 1408"/>
                <a:gd name="T12" fmla="*/ 1332 w 1332"/>
                <a:gd name="T13" fmla="*/ 1408 h 1408"/>
              </a:gdLst>
              <a:ahLst/>
              <a:cxnLst>
                <a:cxn ang="0">
                  <a:pos x="T0" y="T1"/>
                </a:cxn>
                <a:cxn ang="0">
                  <a:pos x="T2" y="T3"/>
                </a:cxn>
                <a:cxn ang="0">
                  <a:pos x="T4" y="T5"/>
                </a:cxn>
                <a:cxn ang="0">
                  <a:pos x="T6" y="T7"/>
                </a:cxn>
                <a:cxn ang="0">
                  <a:pos x="T8" y="T9"/>
                </a:cxn>
                <a:cxn ang="0">
                  <a:pos x="T10" y="T11"/>
                </a:cxn>
                <a:cxn ang="0">
                  <a:pos x="T12" y="T13"/>
                </a:cxn>
              </a:cxnLst>
              <a:rect l="0" t="0" r="r" b="b"/>
              <a:pathLst>
                <a:path w="1332" h="1408">
                  <a:moveTo>
                    <a:pt x="1332" y="1408"/>
                  </a:moveTo>
                  <a:cubicBezTo>
                    <a:pt x="1311" y="1408"/>
                    <a:pt x="1311" y="1408"/>
                    <a:pt x="1311" y="1408"/>
                  </a:cubicBezTo>
                  <a:cubicBezTo>
                    <a:pt x="1311" y="1031"/>
                    <a:pt x="1164" y="677"/>
                    <a:pt x="897" y="410"/>
                  </a:cubicBezTo>
                  <a:cubicBezTo>
                    <a:pt x="654" y="167"/>
                    <a:pt x="339" y="24"/>
                    <a:pt x="0" y="0"/>
                  </a:cubicBezTo>
                  <a:cubicBezTo>
                    <a:pt x="167" y="0"/>
                    <a:pt x="167" y="0"/>
                    <a:pt x="167" y="0"/>
                  </a:cubicBezTo>
                  <a:cubicBezTo>
                    <a:pt x="448" y="53"/>
                    <a:pt x="706" y="188"/>
                    <a:pt x="912" y="395"/>
                  </a:cubicBezTo>
                  <a:cubicBezTo>
                    <a:pt x="1183" y="665"/>
                    <a:pt x="1332" y="1025"/>
                    <a:pt x="1332" y="1408"/>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9">
              <a:extLst>
                <a:ext uri="{FF2B5EF4-FFF2-40B4-BE49-F238E27FC236}">
                  <a16:creationId xmlns:a16="http://schemas.microsoft.com/office/drawing/2014/main" id="{C32BEA32-0236-44C1-B761-A57C4037E958}"/>
                </a:ext>
              </a:extLst>
            </p:cNvPr>
            <p:cNvSpPr>
              <a:spLocks/>
            </p:cNvSpPr>
            <p:nvPr/>
          </p:nvSpPr>
          <p:spPr bwMode="auto">
            <a:xfrm>
              <a:off x="7493000" y="85725"/>
              <a:ext cx="3349625" cy="1731963"/>
            </a:xfrm>
            <a:custGeom>
              <a:avLst/>
              <a:gdLst>
                <a:gd name="T0" fmla="*/ 1343 w 2686"/>
                <a:gd name="T1" fmla="*/ 0 h 1343"/>
                <a:gd name="T2" fmla="*/ 2293 w 2686"/>
                <a:gd name="T3" fmla="*/ 393 h 1343"/>
                <a:gd name="T4" fmla="*/ 2686 w 2686"/>
                <a:gd name="T5" fmla="*/ 1343 h 1343"/>
                <a:gd name="T6" fmla="*/ 2664 w 2686"/>
                <a:gd name="T7" fmla="*/ 1343 h 1343"/>
                <a:gd name="T8" fmla="*/ 2277 w 2686"/>
                <a:gd name="T9" fmla="*/ 409 h 1343"/>
                <a:gd name="T10" fmla="*/ 1343 w 2686"/>
                <a:gd name="T11" fmla="*/ 22 h 1343"/>
                <a:gd name="T12" fmla="*/ 409 w 2686"/>
                <a:gd name="T13" fmla="*/ 409 h 1343"/>
                <a:gd name="T14" fmla="*/ 22 w 2686"/>
                <a:gd name="T15" fmla="*/ 1343 h 1343"/>
                <a:gd name="T16" fmla="*/ 0 w 2686"/>
                <a:gd name="T17" fmla="*/ 1343 h 1343"/>
                <a:gd name="T18" fmla="*/ 394 w 2686"/>
                <a:gd name="T19" fmla="*/ 393 h 1343"/>
                <a:gd name="T20" fmla="*/ 1343 w 2686"/>
                <a:gd name="T21" fmla="*/ 0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6" h="1343">
                  <a:moveTo>
                    <a:pt x="1343" y="0"/>
                  </a:moveTo>
                  <a:cubicBezTo>
                    <a:pt x="1702" y="0"/>
                    <a:pt x="2039" y="140"/>
                    <a:pt x="2293" y="393"/>
                  </a:cubicBezTo>
                  <a:cubicBezTo>
                    <a:pt x="2546" y="647"/>
                    <a:pt x="2686" y="984"/>
                    <a:pt x="2686" y="1343"/>
                  </a:cubicBezTo>
                  <a:cubicBezTo>
                    <a:pt x="2664" y="1343"/>
                    <a:pt x="2664" y="1343"/>
                    <a:pt x="2664" y="1343"/>
                  </a:cubicBezTo>
                  <a:cubicBezTo>
                    <a:pt x="2664" y="990"/>
                    <a:pt x="2527" y="658"/>
                    <a:pt x="2277" y="409"/>
                  </a:cubicBezTo>
                  <a:cubicBezTo>
                    <a:pt x="2028" y="159"/>
                    <a:pt x="1696" y="22"/>
                    <a:pt x="1343" y="22"/>
                  </a:cubicBezTo>
                  <a:cubicBezTo>
                    <a:pt x="990" y="22"/>
                    <a:pt x="658" y="159"/>
                    <a:pt x="409" y="409"/>
                  </a:cubicBezTo>
                  <a:cubicBezTo>
                    <a:pt x="159" y="658"/>
                    <a:pt x="22" y="990"/>
                    <a:pt x="22" y="1343"/>
                  </a:cubicBezTo>
                  <a:cubicBezTo>
                    <a:pt x="0" y="1343"/>
                    <a:pt x="0" y="1343"/>
                    <a:pt x="0" y="1343"/>
                  </a:cubicBezTo>
                  <a:cubicBezTo>
                    <a:pt x="0" y="984"/>
                    <a:pt x="140" y="647"/>
                    <a:pt x="394" y="393"/>
                  </a:cubicBezTo>
                  <a:cubicBezTo>
                    <a:pt x="647" y="140"/>
                    <a:pt x="984" y="0"/>
                    <a:pt x="134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0">
              <a:extLst>
                <a:ext uri="{FF2B5EF4-FFF2-40B4-BE49-F238E27FC236}">
                  <a16:creationId xmlns:a16="http://schemas.microsoft.com/office/drawing/2014/main" id="{FAA2EFAE-CB40-4890-8625-E49A91D78213}"/>
                </a:ext>
              </a:extLst>
            </p:cNvPr>
            <p:cNvSpPr>
              <a:spLocks/>
            </p:cNvSpPr>
            <p:nvPr/>
          </p:nvSpPr>
          <p:spPr bwMode="auto">
            <a:xfrm>
              <a:off x="7605713" y="201613"/>
              <a:ext cx="3125788" cy="1616075"/>
            </a:xfrm>
            <a:custGeom>
              <a:avLst/>
              <a:gdLst>
                <a:gd name="T0" fmla="*/ 1253 w 2506"/>
                <a:gd name="T1" fmla="*/ 0 h 1253"/>
                <a:gd name="T2" fmla="*/ 2139 w 2506"/>
                <a:gd name="T3" fmla="*/ 367 h 1253"/>
                <a:gd name="T4" fmla="*/ 2506 w 2506"/>
                <a:gd name="T5" fmla="*/ 1253 h 1253"/>
                <a:gd name="T6" fmla="*/ 2484 w 2506"/>
                <a:gd name="T7" fmla="*/ 1253 h 1253"/>
                <a:gd name="T8" fmla="*/ 2124 w 2506"/>
                <a:gd name="T9" fmla="*/ 382 h 1253"/>
                <a:gd name="T10" fmla="*/ 1253 w 2506"/>
                <a:gd name="T11" fmla="*/ 22 h 1253"/>
                <a:gd name="T12" fmla="*/ 382 w 2506"/>
                <a:gd name="T13" fmla="*/ 382 h 1253"/>
                <a:gd name="T14" fmla="*/ 22 w 2506"/>
                <a:gd name="T15" fmla="*/ 1253 h 1253"/>
                <a:gd name="T16" fmla="*/ 0 w 2506"/>
                <a:gd name="T17" fmla="*/ 1253 h 1253"/>
                <a:gd name="T18" fmla="*/ 367 w 2506"/>
                <a:gd name="T19" fmla="*/ 367 h 1253"/>
                <a:gd name="T20" fmla="*/ 1253 w 2506"/>
                <a:gd name="T21"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6" h="1253">
                  <a:moveTo>
                    <a:pt x="1253" y="0"/>
                  </a:moveTo>
                  <a:cubicBezTo>
                    <a:pt x="1588" y="0"/>
                    <a:pt x="1902" y="131"/>
                    <a:pt x="2139" y="367"/>
                  </a:cubicBezTo>
                  <a:cubicBezTo>
                    <a:pt x="2376" y="604"/>
                    <a:pt x="2506" y="918"/>
                    <a:pt x="2506" y="1253"/>
                  </a:cubicBezTo>
                  <a:cubicBezTo>
                    <a:pt x="2484" y="1253"/>
                    <a:pt x="2484" y="1253"/>
                    <a:pt x="2484" y="1253"/>
                  </a:cubicBezTo>
                  <a:cubicBezTo>
                    <a:pt x="2484" y="924"/>
                    <a:pt x="2356" y="615"/>
                    <a:pt x="2124" y="382"/>
                  </a:cubicBezTo>
                  <a:cubicBezTo>
                    <a:pt x="1891" y="150"/>
                    <a:pt x="1582" y="22"/>
                    <a:pt x="1253" y="22"/>
                  </a:cubicBezTo>
                  <a:cubicBezTo>
                    <a:pt x="924" y="22"/>
                    <a:pt x="615" y="150"/>
                    <a:pt x="382" y="382"/>
                  </a:cubicBezTo>
                  <a:cubicBezTo>
                    <a:pt x="150" y="615"/>
                    <a:pt x="22" y="924"/>
                    <a:pt x="22" y="1253"/>
                  </a:cubicBezTo>
                  <a:cubicBezTo>
                    <a:pt x="0" y="1253"/>
                    <a:pt x="0" y="1253"/>
                    <a:pt x="0" y="1253"/>
                  </a:cubicBezTo>
                  <a:cubicBezTo>
                    <a:pt x="0" y="918"/>
                    <a:pt x="131" y="604"/>
                    <a:pt x="367" y="367"/>
                  </a:cubicBezTo>
                  <a:cubicBezTo>
                    <a:pt x="604" y="131"/>
                    <a:pt x="918" y="0"/>
                    <a:pt x="125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1">
              <a:extLst>
                <a:ext uri="{FF2B5EF4-FFF2-40B4-BE49-F238E27FC236}">
                  <a16:creationId xmlns:a16="http://schemas.microsoft.com/office/drawing/2014/main" id="{52D8CAB8-ED4D-41A5-BF4B-D6BE53278C41}"/>
                </a:ext>
              </a:extLst>
            </p:cNvPr>
            <p:cNvSpPr>
              <a:spLocks/>
            </p:cNvSpPr>
            <p:nvPr/>
          </p:nvSpPr>
          <p:spPr bwMode="auto">
            <a:xfrm>
              <a:off x="7716838" y="317500"/>
              <a:ext cx="2901950" cy="1500188"/>
            </a:xfrm>
            <a:custGeom>
              <a:avLst/>
              <a:gdLst>
                <a:gd name="T0" fmla="*/ 1163 w 2326"/>
                <a:gd name="T1" fmla="*/ 0 h 1163"/>
                <a:gd name="T2" fmla="*/ 1985 w 2326"/>
                <a:gd name="T3" fmla="*/ 341 h 1163"/>
                <a:gd name="T4" fmla="*/ 2326 w 2326"/>
                <a:gd name="T5" fmla="*/ 1163 h 1163"/>
                <a:gd name="T6" fmla="*/ 2304 w 2326"/>
                <a:gd name="T7" fmla="*/ 1163 h 1163"/>
                <a:gd name="T8" fmla="*/ 1970 w 2326"/>
                <a:gd name="T9" fmla="*/ 356 h 1163"/>
                <a:gd name="T10" fmla="*/ 1163 w 2326"/>
                <a:gd name="T11" fmla="*/ 22 h 1163"/>
                <a:gd name="T12" fmla="*/ 356 w 2326"/>
                <a:gd name="T13" fmla="*/ 356 h 1163"/>
                <a:gd name="T14" fmla="*/ 22 w 2326"/>
                <a:gd name="T15" fmla="*/ 1163 h 1163"/>
                <a:gd name="T16" fmla="*/ 0 w 2326"/>
                <a:gd name="T17" fmla="*/ 1163 h 1163"/>
                <a:gd name="T18" fmla="*/ 341 w 2326"/>
                <a:gd name="T19" fmla="*/ 341 h 1163"/>
                <a:gd name="T20" fmla="*/ 1163 w 2326"/>
                <a:gd name="T21" fmla="*/ 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26" h="1163">
                  <a:moveTo>
                    <a:pt x="1163" y="0"/>
                  </a:moveTo>
                  <a:cubicBezTo>
                    <a:pt x="1474" y="0"/>
                    <a:pt x="1766" y="121"/>
                    <a:pt x="1985" y="341"/>
                  </a:cubicBezTo>
                  <a:cubicBezTo>
                    <a:pt x="2205" y="560"/>
                    <a:pt x="2326" y="852"/>
                    <a:pt x="2326" y="1163"/>
                  </a:cubicBezTo>
                  <a:cubicBezTo>
                    <a:pt x="2304" y="1163"/>
                    <a:pt x="2304" y="1163"/>
                    <a:pt x="2304" y="1163"/>
                  </a:cubicBezTo>
                  <a:cubicBezTo>
                    <a:pt x="2304" y="858"/>
                    <a:pt x="2186" y="572"/>
                    <a:pt x="1970" y="356"/>
                  </a:cubicBezTo>
                  <a:cubicBezTo>
                    <a:pt x="1755" y="140"/>
                    <a:pt x="1468" y="22"/>
                    <a:pt x="1163" y="22"/>
                  </a:cubicBezTo>
                  <a:cubicBezTo>
                    <a:pt x="858" y="22"/>
                    <a:pt x="572" y="140"/>
                    <a:pt x="356" y="356"/>
                  </a:cubicBezTo>
                  <a:cubicBezTo>
                    <a:pt x="141" y="572"/>
                    <a:pt x="22" y="858"/>
                    <a:pt x="22" y="1163"/>
                  </a:cubicBezTo>
                  <a:cubicBezTo>
                    <a:pt x="0" y="1163"/>
                    <a:pt x="0" y="1163"/>
                    <a:pt x="0" y="1163"/>
                  </a:cubicBezTo>
                  <a:cubicBezTo>
                    <a:pt x="0" y="852"/>
                    <a:pt x="121" y="560"/>
                    <a:pt x="341" y="341"/>
                  </a:cubicBezTo>
                  <a:cubicBezTo>
                    <a:pt x="561" y="121"/>
                    <a:pt x="853" y="0"/>
                    <a:pt x="116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2">
              <a:extLst>
                <a:ext uri="{FF2B5EF4-FFF2-40B4-BE49-F238E27FC236}">
                  <a16:creationId xmlns:a16="http://schemas.microsoft.com/office/drawing/2014/main" id="{3A89A786-6EF0-4B5E-9484-721BC69BFCAE}"/>
                </a:ext>
              </a:extLst>
            </p:cNvPr>
            <p:cNvSpPr>
              <a:spLocks/>
            </p:cNvSpPr>
            <p:nvPr/>
          </p:nvSpPr>
          <p:spPr bwMode="auto">
            <a:xfrm>
              <a:off x="7831138" y="433388"/>
              <a:ext cx="2674938" cy="1384300"/>
            </a:xfrm>
            <a:custGeom>
              <a:avLst/>
              <a:gdLst>
                <a:gd name="T0" fmla="*/ 1072 w 2145"/>
                <a:gd name="T1" fmla="*/ 0 h 1073"/>
                <a:gd name="T2" fmla="*/ 1830 w 2145"/>
                <a:gd name="T3" fmla="*/ 315 h 1073"/>
                <a:gd name="T4" fmla="*/ 2145 w 2145"/>
                <a:gd name="T5" fmla="*/ 1073 h 1073"/>
                <a:gd name="T6" fmla="*/ 2123 w 2145"/>
                <a:gd name="T7" fmla="*/ 1073 h 1073"/>
                <a:gd name="T8" fmla="*/ 1815 w 2145"/>
                <a:gd name="T9" fmla="*/ 330 h 1073"/>
                <a:gd name="T10" fmla="*/ 1072 w 2145"/>
                <a:gd name="T11" fmla="*/ 22 h 1073"/>
                <a:gd name="T12" fmla="*/ 329 w 2145"/>
                <a:gd name="T13" fmla="*/ 330 h 1073"/>
                <a:gd name="T14" fmla="*/ 21 w 2145"/>
                <a:gd name="T15" fmla="*/ 1073 h 1073"/>
                <a:gd name="T16" fmla="*/ 0 w 2145"/>
                <a:gd name="T17" fmla="*/ 1073 h 1073"/>
                <a:gd name="T18" fmla="*/ 314 w 2145"/>
                <a:gd name="T19" fmla="*/ 315 h 1073"/>
                <a:gd name="T20" fmla="*/ 1072 w 2145"/>
                <a:gd name="T21" fmla="*/ 0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5" h="1073">
                  <a:moveTo>
                    <a:pt x="1072" y="0"/>
                  </a:moveTo>
                  <a:cubicBezTo>
                    <a:pt x="1359" y="0"/>
                    <a:pt x="1628" y="112"/>
                    <a:pt x="1830" y="315"/>
                  </a:cubicBezTo>
                  <a:cubicBezTo>
                    <a:pt x="2033" y="517"/>
                    <a:pt x="2145" y="787"/>
                    <a:pt x="2145" y="1073"/>
                  </a:cubicBezTo>
                  <a:cubicBezTo>
                    <a:pt x="2123" y="1073"/>
                    <a:pt x="2123" y="1073"/>
                    <a:pt x="2123" y="1073"/>
                  </a:cubicBezTo>
                  <a:cubicBezTo>
                    <a:pt x="2123" y="792"/>
                    <a:pt x="2014" y="528"/>
                    <a:pt x="1815" y="330"/>
                  </a:cubicBezTo>
                  <a:cubicBezTo>
                    <a:pt x="1617" y="131"/>
                    <a:pt x="1353" y="22"/>
                    <a:pt x="1072" y="22"/>
                  </a:cubicBezTo>
                  <a:cubicBezTo>
                    <a:pt x="791" y="22"/>
                    <a:pt x="527" y="131"/>
                    <a:pt x="329" y="330"/>
                  </a:cubicBezTo>
                  <a:cubicBezTo>
                    <a:pt x="130" y="528"/>
                    <a:pt x="21" y="792"/>
                    <a:pt x="21" y="1073"/>
                  </a:cubicBezTo>
                  <a:cubicBezTo>
                    <a:pt x="0" y="1073"/>
                    <a:pt x="0" y="1073"/>
                    <a:pt x="0" y="1073"/>
                  </a:cubicBezTo>
                  <a:cubicBezTo>
                    <a:pt x="0" y="787"/>
                    <a:pt x="111" y="517"/>
                    <a:pt x="314" y="315"/>
                  </a:cubicBezTo>
                  <a:cubicBezTo>
                    <a:pt x="516" y="112"/>
                    <a:pt x="786" y="0"/>
                    <a:pt x="107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3">
              <a:extLst>
                <a:ext uri="{FF2B5EF4-FFF2-40B4-BE49-F238E27FC236}">
                  <a16:creationId xmlns:a16="http://schemas.microsoft.com/office/drawing/2014/main" id="{BA42FF38-9338-40F2-B405-283A169D703A}"/>
                </a:ext>
              </a:extLst>
            </p:cNvPr>
            <p:cNvSpPr>
              <a:spLocks/>
            </p:cNvSpPr>
            <p:nvPr/>
          </p:nvSpPr>
          <p:spPr bwMode="auto">
            <a:xfrm>
              <a:off x="7943850" y="550863"/>
              <a:ext cx="2449513" cy="1266825"/>
            </a:xfrm>
            <a:custGeom>
              <a:avLst/>
              <a:gdLst>
                <a:gd name="T0" fmla="*/ 982 w 1965"/>
                <a:gd name="T1" fmla="*/ 0 h 982"/>
                <a:gd name="T2" fmla="*/ 1677 w 1965"/>
                <a:gd name="T3" fmla="*/ 287 h 982"/>
                <a:gd name="T4" fmla="*/ 1965 w 1965"/>
                <a:gd name="T5" fmla="*/ 982 h 982"/>
                <a:gd name="T6" fmla="*/ 1943 w 1965"/>
                <a:gd name="T7" fmla="*/ 982 h 982"/>
                <a:gd name="T8" fmla="*/ 1662 w 1965"/>
                <a:gd name="T9" fmla="*/ 302 h 982"/>
                <a:gd name="T10" fmla="*/ 982 w 1965"/>
                <a:gd name="T11" fmla="*/ 21 h 982"/>
                <a:gd name="T12" fmla="*/ 303 w 1965"/>
                <a:gd name="T13" fmla="*/ 302 h 982"/>
                <a:gd name="T14" fmla="*/ 21 w 1965"/>
                <a:gd name="T15" fmla="*/ 982 h 982"/>
                <a:gd name="T16" fmla="*/ 0 w 1965"/>
                <a:gd name="T17" fmla="*/ 982 h 982"/>
                <a:gd name="T18" fmla="*/ 287 w 1965"/>
                <a:gd name="T19" fmla="*/ 287 h 982"/>
                <a:gd name="T20" fmla="*/ 982 w 1965"/>
                <a:gd name="T21" fmla="*/ 0 h 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5" h="982">
                  <a:moveTo>
                    <a:pt x="982" y="0"/>
                  </a:moveTo>
                  <a:cubicBezTo>
                    <a:pt x="1244" y="0"/>
                    <a:pt x="1491" y="102"/>
                    <a:pt x="1677" y="287"/>
                  </a:cubicBezTo>
                  <a:cubicBezTo>
                    <a:pt x="1862" y="473"/>
                    <a:pt x="1965" y="720"/>
                    <a:pt x="1965" y="982"/>
                  </a:cubicBezTo>
                  <a:cubicBezTo>
                    <a:pt x="1943" y="982"/>
                    <a:pt x="1943" y="982"/>
                    <a:pt x="1943" y="982"/>
                  </a:cubicBezTo>
                  <a:cubicBezTo>
                    <a:pt x="1943" y="725"/>
                    <a:pt x="1843" y="484"/>
                    <a:pt x="1662" y="302"/>
                  </a:cubicBezTo>
                  <a:cubicBezTo>
                    <a:pt x="1480" y="121"/>
                    <a:pt x="1239" y="21"/>
                    <a:pt x="982" y="21"/>
                  </a:cubicBezTo>
                  <a:cubicBezTo>
                    <a:pt x="725" y="21"/>
                    <a:pt x="484" y="121"/>
                    <a:pt x="303" y="302"/>
                  </a:cubicBezTo>
                  <a:cubicBezTo>
                    <a:pt x="121" y="484"/>
                    <a:pt x="21" y="725"/>
                    <a:pt x="21" y="982"/>
                  </a:cubicBezTo>
                  <a:cubicBezTo>
                    <a:pt x="0" y="982"/>
                    <a:pt x="0" y="982"/>
                    <a:pt x="0" y="982"/>
                  </a:cubicBezTo>
                  <a:cubicBezTo>
                    <a:pt x="0" y="720"/>
                    <a:pt x="102" y="473"/>
                    <a:pt x="287" y="287"/>
                  </a:cubicBezTo>
                  <a:cubicBezTo>
                    <a:pt x="473" y="102"/>
                    <a:pt x="720" y="0"/>
                    <a:pt x="98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Rectangle 14">
              <a:extLst>
                <a:ext uri="{FF2B5EF4-FFF2-40B4-BE49-F238E27FC236}">
                  <a16:creationId xmlns:a16="http://schemas.microsoft.com/office/drawing/2014/main" id="{EABC0D97-D694-4501-80AA-330A203C9911}"/>
                </a:ext>
              </a:extLst>
            </p:cNvPr>
            <p:cNvSpPr>
              <a:spLocks noChangeArrowheads="1"/>
            </p:cNvSpPr>
            <p:nvPr/>
          </p:nvSpPr>
          <p:spPr bwMode="auto">
            <a:xfrm>
              <a:off x="2633662" y="6772276"/>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Rectangle 15">
              <a:extLst>
                <a:ext uri="{FF2B5EF4-FFF2-40B4-BE49-F238E27FC236}">
                  <a16:creationId xmlns:a16="http://schemas.microsoft.com/office/drawing/2014/main" id="{6A891196-5145-4930-90C6-082C46F1DD1A}"/>
                </a:ext>
              </a:extLst>
            </p:cNvPr>
            <p:cNvSpPr>
              <a:spLocks noChangeArrowheads="1"/>
            </p:cNvSpPr>
            <p:nvPr/>
          </p:nvSpPr>
          <p:spPr bwMode="auto">
            <a:xfrm>
              <a:off x="3079750" y="6324601"/>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Oval 16">
              <a:extLst>
                <a:ext uri="{FF2B5EF4-FFF2-40B4-BE49-F238E27FC236}">
                  <a16:creationId xmlns:a16="http://schemas.microsoft.com/office/drawing/2014/main" id="{3C9E9BAB-8995-43EA-844F-601E9F20B91D}"/>
                </a:ext>
              </a:extLst>
            </p:cNvPr>
            <p:cNvSpPr>
              <a:spLocks noChangeArrowheads="1"/>
            </p:cNvSpPr>
            <p:nvPr/>
          </p:nvSpPr>
          <p:spPr bwMode="auto">
            <a:xfrm>
              <a:off x="2778125"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17">
              <a:extLst>
                <a:ext uri="{FF2B5EF4-FFF2-40B4-BE49-F238E27FC236}">
                  <a16:creationId xmlns:a16="http://schemas.microsoft.com/office/drawing/2014/main" id="{1BF92852-C722-4C40-9C37-A6AB8342087B}"/>
                </a:ext>
              </a:extLst>
            </p:cNvPr>
            <p:cNvSpPr>
              <a:spLocks noChangeArrowheads="1"/>
            </p:cNvSpPr>
            <p:nvPr/>
          </p:nvSpPr>
          <p:spPr bwMode="auto">
            <a:xfrm>
              <a:off x="2778125"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Oval 18">
              <a:extLst>
                <a:ext uri="{FF2B5EF4-FFF2-40B4-BE49-F238E27FC236}">
                  <a16:creationId xmlns:a16="http://schemas.microsoft.com/office/drawing/2014/main" id="{2341BF4D-5ECD-4F36-98C9-DCF0777960A2}"/>
                </a:ext>
              </a:extLst>
            </p:cNvPr>
            <p:cNvSpPr>
              <a:spLocks noChangeArrowheads="1"/>
            </p:cNvSpPr>
            <p:nvPr/>
          </p:nvSpPr>
          <p:spPr bwMode="auto">
            <a:xfrm>
              <a:off x="2778125"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Oval 19">
              <a:extLst>
                <a:ext uri="{FF2B5EF4-FFF2-40B4-BE49-F238E27FC236}">
                  <a16:creationId xmlns:a16="http://schemas.microsoft.com/office/drawing/2014/main" id="{FF925A76-8A93-4507-8C3A-077EB0ACF3E8}"/>
                </a:ext>
              </a:extLst>
            </p:cNvPr>
            <p:cNvSpPr>
              <a:spLocks noChangeArrowheads="1"/>
            </p:cNvSpPr>
            <p:nvPr/>
          </p:nvSpPr>
          <p:spPr bwMode="auto">
            <a:xfrm>
              <a:off x="3000375"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Oval 20">
              <a:extLst>
                <a:ext uri="{FF2B5EF4-FFF2-40B4-BE49-F238E27FC236}">
                  <a16:creationId xmlns:a16="http://schemas.microsoft.com/office/drawing/2014/main" id="{41BB0318-B901-4E1D-8777-217A7FC30A5C}"/>
                </a:ext>
              </a:extLst>
            </p:cNvPr>
            <p:cNvSpPr>
              <a:spLocks noChangeArrowheads="1"/>
            </p:cNvSpPr>
            <p:nvPr/>
          </p:nvSpPr>
          <p:spPr bwMode="auto">
            <a:xfrm>
              <a:off x="3000375"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Oval 21">
              <a:extLst>
                <a:ext uri="{FF2B5EF4-FFF2-40B4-BE49-F238E27FC236}">
                  <a16:creationId xmlns:a16="http://schemas.microsoft.com/office/drawing/2014/main" id="{94489618-1B96-469F-81D2-13F36628B0CE}"/>
                </a:ext>
              </a:extLst>
            </p:cNvPr>
            <p:cNvSpPr>
              <a:spLocks noChangeArrowheads="1"/>
            </p:cNvSpPr>
            <p:nvPr/>
          </p:nvSpPr>
          <p:spPr bwMode="auto">
            <a:xfrm>
              <a:off x="3232150" y="6253163"/>
              <a:ext cx="153988"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Oval 22">
              <a:extLst>
                <a:ext uri="{FF2B5EF4-FFF2-40B4-BE49-F238E27FC236}">
                  <a16:creationId xmlns:a16="http://schemas.microsoft.com/office/drawing/2014/main" id="{DD19A392-C0F1-4597-8002-B78E9A1998D0}"/>
                </a:ext>
              </a:extLst>
            </p:cNvPr>
            <p:cNvSpPr>
              <a:spLocks noChangeArrowheads="1"/>
            </p:cNvSpPr>
            <p:nvPr/>
          </p:nvSpPr>
          <p:spPr bwMode="auto">
            <a:xfrm>
              <a:off x="2554287"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23">
              <a:extLst>
                <a:ext uri="{FF2B5EF4-FFF2-40B4-BE49-F238E27FC236}">
                  <a16:creationId xmlns:a16="http://schemas.microsoft.com/office/drawing/2014/main" id="{33D93F9F-7DFE-4FFB-B7B2-3F4CCDE57C68}"/>
                </a:ext>
              </a:extLst>
            </p:cNvPr>
            <p:cNvSpPr>
              <a:spLocks noChangeArrowheads="1"/>
            </p:cNvSpPr>
            <p:nvPr/>
          </p:nvSpPr>
          <p:spPr bwMode="auto">
            <a:xfrm>
              <a:off x="3321050" y="6772276"/>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Rectangle 24">
              <a:extLst>
                <a:ext uri="{FF2B5EF4-FFF2-40B4-BE49-F238E27FC236}">
                  <a16:creationId xmlns:a16="http://schemas.microsoft.com/office/drawing/2014/main" id="{7E108BF1-8E95-4C13-8615-0687366BA8B8}"/>
                </a:ext>
              </a:extLst>
            </p:cNvPr>
            <p:cNvSpPr>
              <a:spLocks noChangeArrowheads="1"/>
            </p:cNvSpPr>
            <p:nvPr/>
          </p:nvSpPr>
          <p:spPr bwMode="auto">
            <a:xfrm>
              <a:off x="3767137" y="6324601"/>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Oval 25">
              <a:extLst>
                <a:ext uri="{FF2B5EF4-FFF2-40B4-BE49-F238E27FC236}">
                  <a16:creationId xmlns:a16="http://schemas.microsoft.com/office/drawing/2014/main" id="{005BA49C-1933-48E2-A670-DFFF9E30257F}"/>
                </a:ext>
              </a:extLst>
            </p:cNvPr>
            <p:cNvSpPr>
              <a:spLocks noChangeArrowheads="1"/>
            </p:cNvSpPr>
            <p:nvPr/>
          </p:nvSpPr>
          <p:spPr bwMode="auto">
            <a:xfrm>
              <a:off x="3465512" y="6697663"/>
              <a:ext cx="157163"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Oval 26">
              <a:extLst>
                <a:ext uri="{FF2B5EF4-FFF2-40B4-BE49-F238E27FC236}">
                  <a16:creationId xmlns:a16="http://schemas.microsoft.com/office/drawing/2014/main" id="{72213996-CC46-409F-9599-2D5DF336AD90}"/>
                </a:ext>
              </a:extLst>
            </p:cNvPr>
            <p:cNvSpPr>
              <a:spLocks noChangeArrowheads="1"/>
            </p:cNvSpPr>
            <p:nvPr/>
          </p:nvSpPr>
          <p:spPr bwMode="auto">
            <a:xfrm>
              <a:off x="3465512"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Oval 27">
              <a:extLst>
                <a:ext uri="{FF2B5EF4-FFF2-40B4-BE49-F238E27FC236}">
                  <a16:creationId xmlns:a16="http://schemas.microsoft.com/office/drawing/2014/main" id="{86EF3470-FE9F-4451-AB40-9C873CA02A5E}"/>
                </a:ext>
              </a:extLst>
            </p:cNvPr>
            <p:cNvSpPr>
              <a:spLocks noChangeArrowheads="1"/>
            </p:cNvSpPr>
            <p:nvPr/>
          </p:nvSpPr>
          <p:spPr bwMode="auto">
            <a:xfrm>
              <a:off x="3465512"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Oval 28">
              <a:extLst>
                <a:ext uri="{FF2B5EF4-FFF2-40B4-BE49-F238E27FC236}">
                  <a16:creationId xmlns:a16="http://schemas.microsoft.com/office/drawing/2014/main" id="{D55872E0-B894-4469-8ADB-AA81913C34CE}"/>
                </a:ext>
              </a:extLst>
            </p:cNvPr>
            <p:cNvSpPr>
              <a:spLocks noChangeArrowheads="1"/>
            </p:cNvSpPr>
            <p:nvPr/>
          </p:nvSpPr>
          <p:spPr bwMode="auto">
            <a:xfrm>
              <a:off x="3689350"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Oval 29">
              <a:extLst>
                <a:ext uri="{FF2B5EF4-FFF2-40B4-BE49-F238E27FC236}">
                  <a16:creationId xmlns:a16="http://schemas.microsoft.com/office/drawing/2014/main" id="{7266F5E3-31A8-44BE-9E49-7183649E39F9}"/>
                </a:ext>
              </a:extLst>
            </p:cNvPr>
            <p:cNvSpPr>
              <a:spLocks noChangeArrowheads="1"/>
            </p:cNvSpPr>
            <p:nvPr/>
          </p:nvSpPr>
          <p:spPr bwMode="auto">
            <a:xfrm>
              <a:off x="3689350"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30">
              <a:extLst>
                <a:ext uri="{FF2B5EF4-FFF2-40B4-BE49-F238E27FC236}">
                  <a16:creationId xmlns:a16="http://schemas.microsoft.com/office/drawing/2014/main" id="{0E68D307-27C1-42A5-A64A-8D79560EFA0B}"/>
                </a:ext>
              </a:extLst>
            </p:cNvPr>
            <p:cNvSpPr>
              <a:spLocks noChangeArrowheads="1"/>
            </p:cNvSpPr>
            <p:nvPr/>
          </p:nvSpPr>
          <p:spPr bwMode="auto">
            <a:xfrm>
              <a:off x="3919537"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Oval 31">
              <a:extLst>
                <a:ext uri="{FF2B5EF4-FFF2-40B4-BE49-F238E27FC236}">
                  <a16:creationId xmlns:a16="http://schemas.microsoft.com/office/drawing/2014/main" id="{09D544FF-B528-4BCA-9DB1-23CB97BE4CC5}"/>
                </a:ext>
              </a:extLst>
            </p:cNvPr>
            <p:cNvSpPr>
              <a:spLocks noChangeArrowheads="1"/>
            </p:cNvSpPr>
            <p:nvPr/>
          </p:nvSpPr>
          <p:spPr bwMode="auto">
            <a:xfrm>
              <a:off x="3243262" y="6697663"/>
              <a:ext cx="153988"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Rectangle 32">
              <a:extLst>
                <a:ext uri="{FF2B5EF4-FFF2-40B4-BE49-F238E27FC236}">
                  <a16:creationId xmlns:a16="http://schemas.microsoft.com/office/drawing/2014/main" id="{3C4D40E0-937B-44FF-B389-689E7841543A}"/>
                </a:ext>
              </a:extLst>
            </p:cNvPr>
            <p:cNvSpPr>
              <a:spLocks noChangeArrowheads="1"/>
            </p:cNvSpPr>
            <p:nvPr/>
          </p:nvSpPr>
          <p:spPr bwMode="auto">
            <a:xfrm>
              <a:off x="5056187" y="6750325"/>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Rectangle 33">
              <a:extLst>
                <a:ext uri="{FF2B5EF4-FFF2-40B4-BE49-F238E27FC236}">
                  <a16:creationId xmlns:a16="http://schemas.microsoft.com/office/drawing/2014/main" id="{3131A70B-12D7-4EF9-8845-251AA150C90D}"/>
                </a:ext>
              </a:extLst>
            </p:cNvPr>
            <p:cNvSpPr>
              <a:spLocks noChangeArrowheads="1"/>
            </p:cNvSpPr>
            <p:nvPr/>
          </p:nvSpPr>
          <p:spPr bwMode="auto">
            <a:xfrm>
              <a:off x="5056187" y="6589988"/>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Rectangle 34">
              <a:extLst>
                <a:ext uri="{FF2B5EF4-FFF2-40B4-BE49-F238E27FC236}">
                  <a16:creationId xmlns:a16="http://schemas.microsoft.com/office/drawing/2014/main" id="{4746C1B6-AC6C-4CA0-ADD3-ED00C3315AE9}"/>
                </a:ext>
              </a:extLst>
            </p:cNvPr>
            <p:cNvSpPr>
              <a:spLocks noChangeArrowheads="1"/>
            </p:cNvSpPr>
            <p:nvPr/>
          </p:nvSpPr>
          <p:spPr bwMode="auto">
            <a:xfrm>
              <a:off x="5056187" y="6429650"/>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Rectangle 35">
              <a:extLst>
                <a:ext uri="{FF2B5EF4-FFF2-40B4-BE49-F238E27FC236}">
                  <a16:creationId xmlns:a16="http://schemas.microsoft.com/office/drawing/2014/main" id="{7C4EE773-B4FB-4E54-A06B-74550B3019AD}"/>
                </a:ext>
              </a:extLst>
            </p:cNvPr>
            <p:cNvSpPr>
              <a:spLocks noChangeArrowheads="1"/>
            </p:cNvSpPr>
            <p:nvPr/>
          </p:nvSpPr>
          <p:spPr bwMode="auto">
            <a:xfrm>
              <a:off x="5056187" y="6197601"/>
              <a:ext cx="3679825" cy="30163"/>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Rectangle 36">
              <a:extLst>
                <a:ext uri="{FF2B5EF4-FFF2-40B4-BE49-F238E27FC236}">
                  <a16:creationId xmlns:a16="http://schemas.microsoft.com/office/drawing/2014/main" id="{75DD0CCD-575D-4AA0-8241-E1DD0608C4E9}"/>
                </a:ext>
              </a:extLst>
            </p:cNvPr>
            <p:cNvSpPr>
              <a:spLocks noChangeArrowheads="1"/>
            </p:cNvSpPr>
            <p:nvPr/>
          </p:nvSpPr>
          <p:spPr bwMode="auto">
            <a:xfrm>
              <a:off x="5056187" y="6037263"/>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7">
              <a:extLst>
                <a:ext uri="{FF2B5EF4-FFF2-40B4-BE49-F238E27FC236}">
                  <a16:creationId xmlns:a16="http://schemas.microsoft.com/office/drawing/2014/main" id="{9C7ACAAE-CB3D-4F7F-BBD2-C9ADAC09ADE2}"/>
                </a:ext>
              </a:extLst>
            </p:cNvPr>
            <p:cNvSpPr>
              <a:spLocks/>
            </p:cNvSpPr>
            <p:nvPr/>
          </p:nvSpPr>
          <p:spPr bwMode="auto">
            <a:xfrm>
              <a:off x="7407222" y="5212977"/>
              <a:ext cx="2468563" cy="1570038"/>
            </a:xfrm>
            <a:custGeom>
              <a:avLst/>
              <a:gdLst>
                <a:gd name="T0" fmla="*/ 1979 w 1979"/>
                <a:gd name="T1" fmla="*/ 0 h 1217"/>
                <a:gd name="T2" fmla="*/ 1979 w 1979"/>
                <a:gd name="T3" fmla="*/ 1217 h 1217"/>
                <a:gd name="T4" fmla="*/ 0 w 1979"/>
                <a:gd name="T5" fmla="*/ 1217 h 1217"/>
                <a:gd name="T6" fmla="*/ 23 w 1979"/>
                <a:gd name="T7" fmla="*/ 1191 h 1217"/>
                <a:gd name="T8" fmla="*/ 46 w 1979"/>
                <a:gd name="T9" fmla="*/ 1166 h 1217"/>
                <a:gd name="T10" fmla="*/ 135 w 1979"/>
                <a:gd name="T11" fmla="*/ 1067 h 1217"/>
                <a:gd name="T12" fmla="*/ 158 w 1979"/>
                <a:gd name="T13" fmla="*/ 1042 h 1217"/>
                <a:gd name="T14" fmla="*/ 247 w 1979"/>
                <a:gd name="T15" fmla="*/ 942 h 1217"/>
                <a:gd name="T16" fmla="*/ 269 w 1979"/>
                <a:gd name="T17" fmla="*/ 918 h 1217"/>
                <a:gd name="T18" fmla="*/ 359 w 1979"/>
                <a:gd name="T19" fmla="*/ 818 h 1217"/>
                <a:gd name="T20" fmla="*/ 381 w 1979"/>
                <a:gd name="T21" fmla="*/ 793 h 1217"/>
                <a:gd name="T22" fmla="*/ 471 w 1979"/>
                <a:gd name="T23" fmla="*/ 694 h 1217"/>
                <a:gd name="T24" fmla="*/ 493 w 1979"/>
                <a:gd name="T25" fmla="*/ 669 h 1217"/>
                <a:gd name="T26" fmla="*/ 578 w 1979"/>
                <a:gd name="T27" fmla="*/ 575 h 1217"/>
                <a:gd name="T28" fmla="*/ 729 w 1979"/>
                <a:gd name="T29" fmla="*/ 431 h 1217"/>
                <a:gd name="T30" fmla="*/ 1979 w 1979"/>
                <a:gd name="T31" fmla="*/ 0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79" h="1217">
                  <a:moveTo>
                    <a:pt x="1979" y="0"/>
                  </a:moveTo>
                  <a:cubicBezTo>
                    <a:pt x="1979" y="1217"/>
                    <a:pt x="1979" y="1217"/>
                    <a:pt x="1979" y="1217"/>
                  </a:cubicBezTo>
                  <a:cubicBezTo>
                    <a:pt x="0" y="1217"/>
                    <a:pt x="0" y="1217"/>
                    <a:pt x="0" y="1217"/>
                  </a:cubicBezTo>
                  <a:cubicBezTo>
                    <a:pt x="23" y="1191"/>
                    <a:pt x="23" y="1191"/>
                    <a:pt x="23" y="1191"/>
                  </a:cubicBezTo>
                  <a:cubicBezTo>
                    <a:pt x="46" y="1166"/>
                    <a:pt x="46" y="1166"/>
                    <a:pt x="46" y="1166"/>
                  </a:cubicBezTo>
                  <a:cubicBezTo>
                    <a:pt x="135" y="1067"/>
                    <a:pt x="135" y="1067"/>
                    <a:pt x="135" y="1067"/>
                  </a:cubicBezTo>
                  <a:cubicBezTo>
                    <a:pt x="158" y="1042"/>
                    <a:pt x="158" y="1042"/>
                    <a:pt x="158" y="1042"/>
                  </a:cubicBezTo>
                  <a:cubicBezTo>
                    <a:pt x="247" y="942"/>
                    <a:pt x="247" y="942"/>
                    <a:pt x="247" y="942"/>
                  </a:cubicBezTo>
                  <a:cubicBezTo>
                    <a:pt x="269" y="918"/>
                    <a:pt x="269" y="918"/>
                    <a:pt x="269" y="918"/>
                  </a:cubicBezTo>
                  <a:cubicBezTo>
                    <a:pt x="359" y="818"/>
                    <a:pt x="359" y="818"/>
                    <a:pt x="359" y="818"/>
                  </a:cubicBezTo>
                  <a:cubicBezTo>
                    <a:pt x="381" y="793"/>
                    <a:pt x="381" y="793"/>
                    <a:pt x="381" y="793"/>
                  </a:cubicBezTo>
                  <a:cubicBezTo>
                    <a:pt x="471" y="694"/>
                    <a:pt x="471" y="694"/>
                    <a:pt x="471" y="694"/>
                  </a:cubicBezTo>
                  <a:cubicBezTo>
                    <a:pt x="493" y="669"/>
                    <a:pt x="493" y="669"/>
                    <a:pt x="493" y="669"/>
                  </a:cubicBezTo>
                  <a:cubicBezTo>
                    <a:pt x="578" y="575"/>
                    <a:pt x="578" y="575"/>
                    <a:pt x="578" y="575"/>
                  </a:cubicBezTo>
                  <a:cubicBezTo>
                    <a:pt x="578" y="575"/>
                    <a:pt x="714" y="469"/>
                    <a:pt x="729" y="431"/>
                  </a:cubicBezTo>
                  <a:cubicBezTo>
                    <a:pt x="745" y="393"/>
                    <a:pt x="1979" y="0"/>
                    <a:pt x="1979" y="0"/>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8">
              <a:extLst>
                <a:ext uri="{FF2B5EF4-FFF2-40B4-BE49-F238E27FC236}">
                  <a16:creationId xmlns:a16="http://schemas.microsoft.com/office/drawing/2014/main" id="{06B06749-8728-4A80-888F-6679113A02B1}"/>
                </a:ext>
              </a:extLst>
            </p:cNvPr>
            <p:cNvSpPr>
              <a:spLocks/>
            </p:cNvSpPr>
            <p:nvPr/>
          </p:nvSpPr>
          <p:spPr bwMode="auto">
            <a:xfrm>
              <a:off x="3938587" y="-8777"/>
              <a:ext cx="808038" cy="701675"/>
            </a:xfrm>
            <a:custGeom>
              <a:avLst/>
              <a:gdLst>
                <a:gd name="T0" fmla="*/ 0 w 509"/>
                <a:gd name="T1" fmla="*/ 0 h 442"/>
                <a:gd name="T2" fmla="*/ 33 w 509"/>
                <a:gd name="T3" fmla="*/ 0 h 442"/>
                <a:gd name="T4" fmla="*/ 509 w 509"/>
                <a:gd name="T5" fmla="*/ 425 h 442"/>
                <a:gd name="T6" fmla="*/ 495 w 509"/>
                <a:gd name="T7" fmla="*/ 442 h 442"/>
                <a:gd name="T8" fmla="*/ 0 w 509"/>
                <a:gd name="T9" fmla="*/ 0 h 442"/>
              </a:gdLst>
              <a:ahLst/>
              <a:cxnLst>
                <a:cxn ang="0">
                  <a:pos x="T0" y="T1"/>
                </a:cxn>
                <a:cxn ang="0">
                  <a:pos x="T2" y="T3"/>
                </a:cxn>
                <a:cxn ang="0">
                  <a:pos x="T4" y="T5"/>
                </a:cxn>
                <a:cxn ang="0">
                  <a:pos x="T6" y="T7"/>
                </a:cxn>
                <a:cxn ang="0">
                  <a:pos x="T8" y="T9"/>
                </a:cxn>
              </a:cxnLst>
              <a:rect l="0" t="0" r="r" b="b"/>
              <a:pathLst>
                <a:path w="509" h="442">
                  <a:moveTo>
                    <a:pt x="0" y="0"/>
                  </a:moveTo>
                  <a:lnTo>
                    <a:pt x="33" y="0"/>
                  </a:lnTo>
                  <a:lnTo>
                    <a:pt x="509" y="425"/>
                  </a:lnTo>
                  <a:lnTo>
                    <a:pt x="495" y="442"/>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9">
              <a:extLst>
                <a:ext uri="{FF2B5EF4-FFF2-40B4-BE49-F238E27FC236}">
                  <a16:creationId xmlns:a16="http://schemas.microsoft.com/office/drawing/2014/main" id="{30E66F7E-2283-40D5-A01E-FC3F2F14EDA0}"/>
                </a:ext>
              </a:extLst>
            </p:cNvPr>
            <p:cNvSpPr>
              <a:spLocks/>
            </p:cNvSpPr>
            <p:nvPr/>
          </p:nvSpPr>
          <p:spPr bwMode="auto">
            <a:xfrm>
              <a:off x="3689350" y="-8777"/>
              <a:ext cx="1058863" cy="930275"/>
            </a:xfrm>
            <a:custGeom>
              <a:avLst/>
              <a:gdLst>
                <a:gd name="T0" fmla="*/ 0 w 667"/>
                <a:gd name="T1" fmla="*/ 0 h 586"/>
                <a:gd name="T2" fmla="*/ 33 w 667"/>
                <a:gd name="T3" fmla="*/ 0 h 586"/>
                <a:gd name="T4" fmla="*/ 667 w 667"/>
                <a:gd name="T5" fmla="*/ 569 h 586"/>
                <a:gd name="T6" fmla="*/ 653 w 667"/>
                <a:gd name="T7" fmla="*/ 586 h 586"/>
                <a:gd name="T8" fmla="*/ 0 w 667"/>
                <a:gd name="T9" fmla="*/ 0 h 586"/>
              </a:gdLst>
              <a:ahLst/>
              <a:cxnLst>
                <a:cxn ang="0">
                  <a:pos x="T0" y="T1"/>
                </a:cxn>
                <a:cxn ang="0">
                  <a:pos x="T2" y="T3"/>
                </a:cxn>
                <a:cxn ang="0">
                  <a:pos x="T4" y="T5"/>
                </a:cxn>
                <a:cxn ang="0">
                  <a:pos x="T6" y="T7"/>
                </a:cxn>
                <a:cxn ang="0">
                  <a:pos x="T8" y="T9"/>
                </a:cxn>
              </a:cxnLst>
              <a:rect l="0" t="0" r="r" b="b"/>
              <a:pathLst>
                <a:path w="667" h="586">
                  <a:moveTo>
                    <a:pt x="0" y="0"/>
                  </a:moveTo>
                  <a:lnTo>
                    <a:pt x="33" y="0"/>
                  </a:lnTo>
                  <a:lnTo>
                    <a:pt x="667" y="569"/>
                  </a:lnTo>
                  <a:lnTo>
                    <a:pt x="653" y="586"/>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40">
              <a:extLst>
                <a:ext uri="{FF2B5EF4-FFF2-40B4-BE49-F238E27FC236}">
                  <a16:creationId xmlns:a16="http://schemas.microsoft.com/office/drawing/2014/main" id="{37AB891A-FBD1-4F78-8B95-9CA55CA4A72A}"/>
                </a:ext>
              </a:extLst>
            </p:cNvPr>
            <p:cNvSpPr>
              <a:spLocks/>
            </p:cNvSpPr>
            <p:nvPr/>
          </p:nvSpPr>
          <p:spPr bwMode="auto">
            <a:xfrm>
              <a:off x="3441700" y="-8777"/>
              <a:ext cx="1308100" cy="1158875"/>
            </a:xfrm>
            <a:custGeom>
              <a:avLst/>
              <a:gdLst>
                <a:gd name="T0" fmla="*/ 0 w 824"/>
                <a:gd name="T1" fmla="*/ 0 h 730"/>
                <a:gd name="T2" fmla="*/ 33 w 824"/>
                <a:gd name="T3" fmla="*/ 0 h 730"/>
                <a:gd name="T4" fmla="*/ 824 w 824"/>
                <a:gd name="T5" fmla="*/ 713 h 730"/>
                <a:gd name="T6" fmla="*/ 810 w 824"/>
                <a:gd name="T7" fmla="*/ 730 h 730"/>
                <a:gd name="T8" fmla="*/ 0 w 824"/>
                <a:gd name="T9" fmla="*/ 0 h 730"/>
              </a:gdLst>
              <a:ahLst/>
              <a:cxnLst>
                <a:cxn ang="0">
                  <a:pos x="T0" y="T1"/>
                </a:cxn>
                <a:cxn ang="0">
                  <a:pos x="T2" y="T3"/>
                </a:cxn>
                <a:cxn ang="0">
                  <a:pos x="T4" y="T5"/>
                </a:cxn>
                <a:cxn ang="0">
                  <a:pos x="T6" y="T7"/>
                </a:cxn>
                <a:cxn ang="0">
                  <a:pos x="T8" y="T9"/>
                </a:cxn>
              </a:cxnLst>
              <a:rect l="0" t="0" r="r" b="b"/>
              <a:pathLst>
                <a:path w="824" h="730">
                  <a:moveTo>
                    <a:pt x="0" y="0"/>
                  </a:moveTo>
                  <a:lnTo>
                    <a:pt x="33" y="0"/>
                  </a:lnTo>
                  <a:lnTo>
                    <a:pt x="824" y="713"/>
                  </a:lnTo>
                  <a:lnTo>
                    <a:pt x="810" y="730"/>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41">
              <a:extLst>
                <a:ext uri="{FF2B5EF4-FFF2-40B4-BE49-F238E27FC236}">
                  <a16:creationId xmlns:a16="http://schemas.microsoft.com/office/drawing/2014/main" id="{1A27AC83-8817-4925-B1C3-909BDF921323}"/>
                </a:ext>
              </a:extLst>
            </p:cNvPr>
            <p:cNvSpPr>
              <a:spLocks/>
            </p:cNvSpPr>
            <p:nvPr/>
          </p:nvSpPr>
          <p:spPr bwMode="auto">
            <a:xfrm>
              <a:off x="3197225" y="-8777"/>
              <a:ext cx="1554163" cy="1387475"/>
            </a:xfrm>
            <a:custGeom>
              <a:avLst/>
              <a:gdLst>
                <a:gd name="T0" fmla="*/ 0 w 979"/>
                <a:gd name="T1" fmla="*/ 0 h 874"/>
                <a:gd name="T2" fmla="*/ 32 w 979"/>
                <a:gd name="T3" fmla="*/ 0 h 874"/>
                <a:gd name="T4" fmla="*/ 979 w 979"/>
                <a:gd name="T5" fmla="*/ 857 h 874"/>
                <a:gd name="T6" fmla="*/ 964 w 979"/>
                <a:gd name="T7" fmla="*/ 874 h 874"/>
                <a:gd name="T8" fmla="*/ 0 w 979"/>
                <a:gd name="T9" fmla="*/ 0 h 874"/>
              </a:gdLst>
              <a:ahLst/>
              <a:cxnLst>
                <a:cxn ang="0">
                  <a:pos x="T0" y="T1"/>
                </a:cxn>
                <a:cxn ang="0">
                  <a:pos x="T2" y="T3"/>
                </a:cxn>
                <a:cxn ang="0">
                  <a:pos x="T4" y="T5"/>
                </a:cxn>
                <a:cxn ang="0">
                  <a:pos x="T6" y="T7"/>
                </a:cxn>
                <a:cxn ang="0">
                  <a:pos x="T8" y="T9"/>
                </a:cxn>
              </a:cxnLst>
              <a:rect l="0" t="0" r="r" b="b"/>
              <a:pathLst>
                <a:path w="979" h="874">
                  <a:moveTo>
                    <a:pt x="0" y="0"/>
                  </a:moveTo>
                  <a:lnTo>
                    <a:pt x="32" y="0"/>
                  </a:lnTo>
                  <a:lnTo>
                    <a:pt x="979" y="857"/>
                  </a:lnTo>
                  <a:lnTo>
                    <a:pt x="964" y="874"/>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42">
              <a:extLst>
                <a:ext uri="{FF2B5EF4-FFF2-40B4-BE49-F238E27FC236}">
                  <a16:creationId xmlns:a16="http://schemas.microsoft.com/office/drawing/2014/main" id="{C18D9E0D-0150-4D97-A2D4-AF1E717D5B5C}"/>
                </a:ext>
              </a:extLst>
            </p:cNvPr>
            <p:cNvSpPr>
              <a:spLocks/>
            </p:cNvSpPr>
            <p:nvPr/>
          </p:nvSpPr>
          <p:spPr bwMode="auto">
            <a:xfrm>
              <a:off x="2947987" y="-8777"/>
              <a:ext cx="1803400" cy="1616075"/>
            </a:xfrm>
            <a:custGeom>
              <a:avLst/>
              <a:gdLst>
                <a:gd name="T0" fmla="*/ 0 w 1447"/>
                <a:gd name="T1" fmla="*/ 0 h 1252"/>
                <a:gd name="T2" fmla="*/ 43 w 1447"/>
                <a:gd name="T3" fmla="*/ 0 h 1252"/>
                <a:gd name="T4" fmla="*/ 118 w 1447"/>
                <a:gd name="T5" fmla="*/ 64 h 1252"/>
                <a:gd name="T6" fmla="*/ 1447 w 1447"/>
                <a:gd name="T7" fmla="*/ 1231 h 1252"/>
                <a:gd name="T8" fmla="*/ 1428 w 1447"/>
                <a:gd name="T9" fmla="*/ 1252 h 1252"/>
                <a:gd name="T10" fmla="*/ 99 w 1447"/>
                <a:gd name="T11" fmla="*/ 84 h 1252"/>
                <a:gd name="T12" fmla="*/ 0 w 1447"/>
                <a:gd name="T13" fmla="*/ 0 h 1252"/>
              </a:gdLst>
              <a:ahLst/>
              <a:cxnLst>
                <a:cxn ang="0">
                  <a:pos x="T0" y="T1"/>
                </a:cxn>
                <a:cxn ang="0">
                  <a:pos x="T2" y="T3"/>
                </a:cxn>
                <a:cxn ang="0">
                  <a:pos x="T4" y="T5"/>
                </a:cxn>
                <a:cxn ang="0">
                  <a:pos x="T6" y="T7"/>
                </a:cxn>
                <a:cxn ang="0">
                  <a:pos x="T8" y="T9"/>
                </a:cxn>
                <a:cxn ang="0">
                  <a:pos x="T10" y="T11"/>
                </a:cxn>
                <a:cxn ang="0">
                  <a:pos x="T12" y="T13"/>
                </a:cxn>
              </a:cxnLst>
              <a:rect l="0" t="0" r="r" b="b"/>
              <a:pathLst>
                <a:path w="1447" h="1252">
                  <a:moveTo>
                    <a:pt x="0" y="0"/>
                  </a:moveTo>
                  <a:cubicBezTo>
                    <a:pt x="43" y="0"/>
                    <a:pt x="43" y="0"/>
                    <a:pt x="43" y="0"/>
                  </a:cubicBezTo>
                  <a:cubicBezTo>
                    <a:pt x="68" y="20"/>
                    <a:pt x="92" y="41"/>
                    <a:pt x="118" y="64"/>
                  </a:cubicBezTo>
                  <a:cubicBezTo>
                    <a:pt x="1447" y="1231"/>
                    <a:pt x="1447" y="1231"/>
                    <a:pt x="1447" y="1231"/>
                  </a:cubicBezTo>
                  <a:cubicBezTo>
                    <a:pt x="1428" y="1252"/>
                    <a:pt x="1428" y="1252"/>
                    <a:pt x="1428" y="1252"/>
                  </a:cubicBezTo>
                  <a:cubicBezTo>
                    <a:pt x="99" y="84"/>
                    <a:pt x="99" y="84"/>
                    <a:pt x="99" y="84"/>
                  </a:cubicBezTo>
                  <a:cubicBezTo>
                    <a:pt x="65" y="54"/>
                    <a:pt x="32" y="26"/>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43">
              <a:extLst>
                <a:ext uri="{FF2B5EF4-FFF2-40B4-BE49-F238E27FC236}">
                  <a16:creationId xmlns:a16="http://schemas.microsoft.com/office/drawing/2014/main" id="{5C1E3401-8111-48CE-A179-44A64B4178E9}"/>
                </a:ext>
              </a:extLst>
            </p:cNvPr>
            <p:cNvSpPr>
              <a:spLocks/>
            </p:cNvSpPr>
            <p:nvPr/>
          </p:nvSpPr>
          <p:spPr bwMode="auto">
            <a:xfrm>
              <a:off x="2670175" y="-14753"/>
              <a:ext cx="2082800" cy="1844675"/>
            </a:xfrm>
            <a:custGeom>
              <a:avLst/>
              <a:gdLst>
                <a:gd name="T0" fmla="*/ 0 w 1670"/>
                <a:gd name="T1" fmla="*/ 0 h 1429"/>
                <a:gd name="T2" fmla="*/ 50 w 1670"/>
                <a:gd name="T3" fmla="*/ 0 h 1429"/>
                <a:gd name="T4" fmla="*/ 274 w 1670"/>
                <a:gd name="T5" fmla="*/ 178 h 1429"/>
                <a:gd name="T6" fmla="*/ 1670 w 1670"/>
                <a:gd name="T7" fmla="*/ 1409 h 1429"/>
                <a:gd name="T8" fmla="*/ 1651 w 1670"/>
                <a:gd name="T9" fmla="*/ 1429 h 1429"/>
                <a:gd name="T10" fmla="*/ 255 w 1670"/>
                <a:gd name="T11" fmla="*/ 198 h 1429"/>
                <a:gd name="T12" fmla="*/ 0 w 1670"/>
                <a:gd name="T13" fmla="*/ 0 h 1429"/>
              </a:gdLst>
              <a:ahLst/>
              <a:cxnLst>
                <a:cxn ang="0">
                  <a:pos x="T0" y="T1"/>
                </a:cxn>
                <a:cxn ang="0">
                  <a:pos x="T2" y="T3"/>
                </a:cxn>
                <a:cxn ang="0">
                  <a:pos x="T4" y="T5"/>
                </a:cxn>
                <a:cxn ang="0">
                  <a:pos x="T6" y="T7"/>
                </a:cxn>
                <a:cxn ang="0">
                  <a:pos x="T8" y="T9"/>
                </a:cxn>
                <a:cxn ang="0">
                  <a:pos x="T10" y="T11"/>
                </a:cxn>
                <a:cxn ang="0">
                  <a:pos x="T12" y="T13"/>
                </a:cxn>
              </a:cxnLst>
              <a:rect l="0" t="0" r="r" b="b"/>
              <a:pathLst>
                <a:path w="1670" h="1429">
                  <a:moveTo>
                    <a:pt x="0" y="0"/>
                  </a:moveTo>
                  <a:cubicBezTo>
                    <a:pt x="50" y="0"/>
                    <a:pt x="50" y="0"/>
                    <a:pt x="50" y="0"/>
                  </a:cubicBezTo>
                  <a:cubicBezTo>
                    <a:pt x="120" y="48"/>
                    <a:pt x="194" y="107"/>
                    <a:pt x="274" y="178"/>
                  </a:cubicBezTo>
                  <a:cubicBezTo>
                    <a:pt x="1670" y="1409"/>
                    <a:pt x="1670" y="1409"/>
                    <a:pt x="1670" y="1409"/>
                  </a:cubicBezTo>
                  <a:cubicBezTo>
                    <a:pt x="1651" y="1429"/>
                    <a:pt x="1651" y="1429"/>
                    <a:pt x="1651" y="1429"/>
                  </a:cubicBezTo>
                  <a:cubicBezTo>
                    <a:pt x="255" y="198"/>
                    <a:pt x="255" y="198"/>
                    <a:pt x="255" y="198"/>
                  </a:cubicBezTo>
                  <a:cubicBezTo>
                    <a:pt x="163" y="117"/>
                    <a:pt x="79" y="51"/>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Rectangle 44">
              <a:extLst>
                <a:ext uri="{FF2B5EF4-FFF2-40B4-BE49-F238E27FC236}">
                  <a16:creationId xmlns:a16="http://schemas.microsoft.com/office/drawing/2014/main" id="{5F14428A-3437-495F-98B1-4CFAA2DF76FE}"/>
                </a:ext>
              </a:extLst>
            </p:cNvPr>
            <p:cNvSpPr>
              <a:spLocks noChangeArrowheads="1"/>
            </p:cNvSpPr>
            <p:nvPr/>
          </p:nvSpPr>
          <p:spPr bwMode="auto">
            <a:xfrm>
              <a:off x="116041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Rectangle 45">
              <a:extLst>
                <a:ext uri="{FF2B5EF4-FFF2-40B4-BE49-F238E27FC236}">
                  <a16:creationId xmlns:a16="http://schemas.microsoft.com/office/drawing/2014/main" id="{A1F76DA3-6A84-4405-8E02-10AE64827A97}"/>
                </a:ext>
              </a:extLst>
            </p:cNvPr>
            <p:cNvSpPr>
              <a:spLocks noChangeArrowheads="1"/>
            </p:cNvSpPr>
            <p:nvPr/>
          </p:nvSpPr>
          <p:spPr bwMode="auto">
            <a:xfrm>
              <a:off x="118962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Rectangle 46">
              <a:extLst>
                <a:ext uri="{FF2B5EF4-FFF2-40B4-BE49-F238E27FC236}">
                  <a16:creationId xmlns:a16="http://schemas.microsoft.com/office/drawing/2014/main" id="{E45130C6-5116-45C6-9A8B-E40623DA152B}"/>
                </a:ext>
              </a:extLst>
            </p:cNvPr>
            <p:cNvSpPr>
              <a:spLocks noChangeArrowheads="1"/>
            </p:cNvSpPr>
            <p:nvPr/>
          </p:nvSpPr>
          <p:spPr bwMode="auto">
            <a:xfrm>
              <a:off x="12188393" y="528320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47">
              <a:extLst>
                <a:ext uri="{FF2B5EF4-FFF2-40B4-BE49-F238E27FC236}">
                  <a16:creationId xmlns:a16="http://schemas.microsoft.com/office/drawing/2014/main" id="{D23EF63F-7A04-4A3F-B477-BCD5E9769BC5}"/>
                </a:ext>
              </a:extLst>
            </p:cNvPr>
            <p:cNvSpPr>
              <a:spLocks noChangeArrowheads="1"/>
            </p:cNvSpPr>
            <p:nvPr/>
          </p:nvSpPr>
          <p:spPr bwMode="auto">
            <a:xfrm>
              <a:off x="12188393" y="6218238"/>
              <a:ext cx="19050" cy="31273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Rectangle 48">
              <a:extLst>
                <a:ext uri="{FF2B5EF4-FFF2-40B4-BE49-F238E27FC236}">
                  <a16:creationId xmlns:a16="http://schemas.microsoft.com/office/drawing/2014/main" id="{69EEB48B-BC6E-4945-A5EC-A354E8FF5039}"/>
                </a:ext>
              </a:extLst>
            </p:cNvPr>
            <p:cNvSpPr>
              <a:spLocks noChangeArrowheads="1"/>
            </p:cNvSpPr>
            <p:nvPr/>
          </p:nvSpPr>
          <p:spPr bwMode="auto">
            <a:xfrm>
              <a:off x="11596255" y="4956176"/>
              <a:ext cx="300038" cy="190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Oval 49">
              <a:extLst>
                <a:ext uri="{FF2B5EF4-FFF2-40B4-BE49-F238E27FC236}">
                  <a16:creationId xmlns:a16="http://schemas.microsoft.com/office/drawing/2014/main" id="{DCF8834B-57A9-4297-B8B9-296315B8871C}"/>
                </a:ext>
              </a:extLst>
            </p:cNvPr>
            <p:cNvSpPr>
              <a:spLocks noChangeArrowheads="1"/>
            </p:cNvSpPr>
            <p:nvPr/>
          </p:nvSpPr>
          <p:spPr bwMode="auto">
            <a:xfrm>
              <a:off x="11510530"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Oval 50">
              <a:extLst>
                <a:ext uri="{FF2B5EF4-FFF2-40B4-BE49-F238E27FC236}">
                  <a16:creationId xmlns:a16="http://schemas.microsoft.com/office/drawing/2014/main" id="{B3E55DE1-550D-42BB-BB21-1D6407AE4E21}"/>
                </a:ext>
              </a:extLst>
            </p:cNvPr>
            <p:cNvSpPr>
              <a:spLocks noChangeArrowheads="1"/>
            </p:cNvSpPr>
            <p:nvPr/>
          </p:nvSpPr>
          <p:spPr bwMode="auto">
            <a:xfrm>
              <a:off x="11801043"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51">
              <a:extLst>
                <a:ext uri="{FF2B5EF4-FFF2-40B4-BE49-F238E27FC236}">
                  <a16:creationId xmlns:a16="http://schemas.microsoft.com/office/drawing/2014/main" id="{FFDDD0C8-DDCA-40B1-B4FA-1A93420BC53E}"/>
                </a:ext>
              </a:extLst>
            </p:cNvPr>
            <p:cNvSpPr>
              <a:spLocks/>
            </p:cNvSpPr>
            <p:nvPr/>
          </p:nvSpPr>
          <p:spPr bwMode="auto">
            <a:xfrm>
              <a:off x="12093143" y="4862513"/>
              <a:ext cx="104775" cy="215900"/>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0"/>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Oval 52">
              <a:extLst>
                <a:ext uri="{FF2B5EF4-FFF2-40B4-BE49-F238E27FC236}">
                  <a16:creationId xmlns:a16="http://schemas.microsoft.com/office/drawing/2014/main" id="{8EBF059F-1931-4918-B62E-8AAAB05E761B}"/>
                </a:ext>
              </a:extLst>
            </p:cNvPr>
            <p:cNvSpPr>
              <a:spLocks noChangeArrowheads="1"/>
            </p:cNvSpPr>
            <p:nvPr/>
          </p:nvSpPr>
          <p:spPr bwMode="auto">
            <a:xfrm>
              <a:off x="11510530"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Oval 53">
              <a:extLst>
                <a:ext uri="{FF2B5EF4-FFF2-40B4-BE49-F238E27FC236}">
                  <a16:creationId xmlns:a16="http://schemas.microsoft.com/office/drawing/2014/main" id="{BBE37596-B2DC-40F4-9136-031B681D6141}"/>
                </a:ext>
              </a:extLst>
            </p:cNvPr>
            <p:cNvSpPr>
              <a:spLocks noChangeArrowheads="1"/>
            </p:cNvSpPr>
            <p:nvPr/>
          </p:nvSpPr>
          <p:spPr bwMode="auto">
            <a:xfrm>
              <a:off x="11801043"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4">
              <a:extLst>
                <a:ext uri="{FF2B5EF4-FFF2-40B4-BE49-F238E27FC236}">
                  <a16:creationId xmlns:a16="http://schemas.microsoft.com/office/drawing/2014/main" id="{5903F037-754E-405A-8834-4B86BFF8AC59}"/>
                </a:ext>
              </a:extLst>
            </p:cNvPr>
            <p:cNvSpPr>
              <a:spLocks/>
            </p:cNvSpPr>
            <p:nvPr/>
          </p:nvSpPr>
          <p:spPr bwMode="auto">
            <a:xfrm>
              <a:off x="12093143" y="5173663"/>
              <a:ext cx="114300" cy="215900"/>
            </a:xfrm>
            <a:custGeom>
              <a:avLst/>
              <a:gdLst>
                <a:gd name="T0" fmla="*/ 84 w 92"/>
                <a:gd name="T1" fmla="*/ 0 h 168"/>
                <a:gd name="T2" fmla="*/ 84 w 92"/>
                <a:gd name="T3" fmla="*/ 0 h 168"/>
                <a:gd name="T4" fmla="*/ 88 w 92"/>
                <a:gd name="T5" fmla="*/ 85 h 168"/>
                <a:gd name="T6" fmla="*/ 92 w 92"/>
                <a:gd name="T7" fmla="*/ 168 h 168"/>
                <a:gd name="T8" fmla="*/ 84 w 92"/>
                <a:gd name="T9" fmla="*/ 168 h 168"/>
                <a:gd name="T10" fmla="*/ 84 w 92"/>
                <a:gd name="T11" fmla="*/ 168 h 168"/>
                <a:gd name="T12" fmla="*/ 77 w 92"/>
                <a:gd name="T13" fmla="*/ 168 h 168"/>
                <a:gd name="T14" fmla="*/ 0 w 92"/>
                <a:gd name="T15" fmla="*/ 84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8" y="85"/>
                    <a:pt x="88" y="85"/>
                    <a:pt x="88"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9"/>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Oval 55">
              <a:extLst>
                <a:ext uri="{FF2B5EF4-FFF2-40B4-BE49-F238E27FC236}">
                  <a16:creationId xmlns:a16="http://schemas.microsoft.com/office/drawing/2014/main" id="{D71C60C1-5A3A-46CC-86A6-EFC464CF06A4}"/>
                </a:ext>
              </a:extLst>
            </p:cNvPr>
            <p:cNvSpPr>
              <a:spLocks noChangeArrowheads="1"/>
            </p:cNvSpPr>
            <p:nvPr/>
          </p:nvSpPr>
          <p:spPr bwMode="auto">
            <a:xfrm>
              <a:off x="11510530"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Oval 56">
              <a:extLst>
                <a:ext uri="{FF2B5EF4-FFF2-40B4-BE49-F238E27FC236}">
                  <a16:creationId xmlns:a16="http://schemas.microsoft.com/office/drawing/2014/main" id="{15B11D13-2124-4AE1-9109-37C35900690F}"/>
                </a:ext>
              </a:extLst>
            </p:cNvPr>
            <p:cNvSpPr>
              <a:spLocks noChangeArrowheads="1"/>
            </p:cNvSpPr>
            <p:nvPr/>
          </p:nvSpPr>
          <p:spPr bwMode="auto">
            <a:xfrm>
              <a:off x="11801043"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7">
              <a:extLst>
                <a:ext uri="{FF2B5EF4-FFF2-40B4-BE49-F238E27FC236}">
                  <a16:creationId xmlns:a16="http://schemas.microsoft.com/office/drawing/2014/main" id="{39A353DA-331C-469D-9888-6E24A6A0D369}"/>
                </a:ext>
              </a:extLst>
            </p:cNvPr>
            <p:cNvSpPr>
              <a:spLocks/>
            </p:cNvSpPr>
            <p:nvPr/>
          </p:nvSpPr>
          <p:spPr bwMode="auto">
            <a:xfrm>
              <a:off x="12093143" y="5484813"/>
              <a:ext cx="114300" cy="217488"/>
            </a:xfrm>
            <a:custGeom>
              <a:avLst/>
              <a:gdLst>
                <a:gd name="T0" fmla="*/ 84 w 92"/>
                <a:gd name="T1" fmla="*/ 0 h 168"/>
                <a:gd name="T2" fmla="*/ 84 w 92"/>
                <a:gd name="T3" fmla="*/ 0 h 168"/>
                <a:gd name="T4" fmla="*/ 92 w 92"/>
                <a:gd name="T5" fmla="*/ 0 h 168"/>
                <a:gd name="T6" fmla="*/ 88 w 92"/>
                <a:gd name="T7" fmla="*/ 85 h 168"/>
                <a:gd name="T8" fmla="*/ 84 w 92"/>
                <a:gd name="T9" fmla="*/ 168 h 168"/>
                <a:gd name="T10" fmla="*/ 84 w 92"/>
                <a:gd name="T11" fmla="*/ 168 h 168"/>
                <a:gd name="T12" fmla="*/ 0 w 92"/>
                <a:gd name="T13" fmla="*/ 84 h 168"/>
                <a:gd name="T14" fmla="*/ 77 w 92"/>
                <a:gd name="T15" fmla="*/ 0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7" y="0"/>
                    <a:pt x="90" y="0"/>
                    <a:pt x="92" y="0"/>
                  </a:cubicBezTo>
                  <a:cubicBezTo>
                    <a:pt x="88" y="85"/>
                    <a:pt x="88" y="85"/>
                    <a:pt x="88" y="85"/>
                  </a:cubicBezTo>
                  <a:cubicBezTo>
                    <a:pt x="84" y="168"/>
                    <a:pt x="84" y="168"/>
                    <a:pt x="84" y="168"/>
                  </a:cubicBezTo>
                  <a:cubicBezTo>
                    <a:pt x="84" y="168"/>
                    <a:pt x="84" y="168"/>
                    <a:pt x="84" y="168"/>
                  </a:cubicBezTo>
                  <a:cubicBezTo>
                    <a:pt x="37" y="168"/>
                    <a:pt x="0" y="130"/>
                    <a:pt x="0" y="84"/>
                  </a:cubicBezTo>
                  <a:cubicBezTo>
                    <a:pt x="0" y="39"/>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Oval 58">
              <a:extLst>
                <a:ext uri="{FF2B5EF4-FFF2-40B4-BE49-F238E27FC236}">
                  <a16:creationId xmlns:a16="http://schemas.microsoft.com/office/drawing/2014/main" id="{7F1BD4FC-6A72-44F7-9B1D-40DDC59F6F3B}"/>
                </a:ext>
              </a:extLst>
            </p:cNvPr>
            <p:cNvSpPr>
              <a:spLocks noChangeArrowheads="1"/>
            </p:cNvSpPr>
            <p:nvPr/>
          </p:nvSpPr>
          <p:spPr bwMode="auto">
            <a:xfrm>
              <a:off x="11510530"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Oval 59">
              <a:extLst>
                <a:ext uri="{FF2B5EF4-FFF2-40B4-BE49-F238E27FC236}">
                  <a16:creationId xmlns:a16="http://schemas.microsoft.com/office/drawing/2014/main" id="{0BC4B30C-30D3-40DE-A973-093233379FF9}"/>
                </a:ext>
              </a:extLst>
            </p:cNvPr>
            <p:cNvSpPr>
              <a:spLocks noChangeArrowheads="1"/>
            </p:cNvSpPr>
            <p:nvPr/>
          </p:nvSpPr>
          <p:spPr bwMode="auto">
            <a:xfrm>
              <a:off x="11801043"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60">
              <a:extLst>
                <a:ext uri="{FF2B5EF4-FFF2-40B4-BE49-F238E27FC236}">
                  <a16:creationId xmlns:a16="http://schemas.microsoft.com/office/drawing/2014/main" id="{5359E00B-05DF-42E2-9376-173ED05F7A9F}"/>
                </a:ext>
              </a:extLst>
            </p:cNvPr>
            <p:cNvSpPr>
              <a:spLocks/>
            </p:cNvSpPr>
            <p:nvPr/>
          </p:nvSpPr>
          <p:spPr bwMode="auto">
            <a:xfrm>
              <a:off x="12093143" y="5795963"/>
              <a:ext cx="104775" cy="217488"/>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1"/>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Oval 61">
              <a:extLst>
                <a:ext uri="{FF2B5EF4-FFF2-40B4-BE49-F238E27FC236}">
                  <a16:creationId xmlns:a16="http://schemas.microsoft.com/office/drawing/2014/main" id="{9894B2CF-3278-4093-9C41-D33D8F4DDBB5}"/>
                </a:ext>
              </a:extLst>
            </p:cNvPr>
            <p:cNvSpPr>
              <a:spLocks noChangeArrowheads="1"/>
            </p:cNvSpPr>
            <p:nvPr/>
          </p:nvSpPr>
          <p:spPr bwMode="auto">
            <a:xfrm>
              <a:off x="11801043" y="6108701"/>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62">
              <a:extLst>
                <a:ext uri="{FF2B5EF4-FFF2-40B4-BE49-F238E27FC236}">
                  <a16:creationId xmlns:a16="http://schemas.microsoft.com/office/drawing/2014/main" id="{2DAE2B9B-2B55-45EC-BB6D-8AA7E45673C3}"/>
                </a:ext>
              </a:extLst>
            </p:cNvPr>
            <p:cNvSpPr>
              <a:spLocks/>
            </p:cNvSpPr>
            <p:nvPr/>
          </p:nvSpPr>
          <p:spPr bwMode="auto">
            <a:xfrm>
              <a:off x="12093143" y="6108701"/>
              <a:ext cx="114300" cy="215900"/>
            </a:xfrm>
            <a:custGeom>
              <a:avLst/>
              <a:gdLst>
                <a:gd name="T0" fmla="*/ 84 w 92"/>
                <a:gd name="T1" fmla="*/ 0 h 168"/>
                <a:gd name="T2" fmla="*/ 84 w 92"/>
                <a:gd name="T3" fmla="*/ 0 h 168"/>
                <a:gd name="T4" fmla="*/ 84 w 92"/>
                <a:gd name="T5" fmla="*/ 85 h 168"/>
                <a:gd name="T6" fmla="*/ 92 w 92"/>
                <a:gd name="T7" fmla="*/ 85 h 168"/>
                <a:gd name="T8" fmla="*/ 92 w 92"/>
                <a:gd name="T9" fmla="*/ 168 h 168"/>
                <a:gd name="T10" fmla="*/ 84 w 92"/>
                <a:gd name="T11" fmla="*/ 168 h 168"/>
                <a:gd name="T12" fmla="*/ 84 w 92"/>
                <a:gd name="T13" fmla="*/ 168 h 168"/>
                <a:gd name="T14" fmla="*/ 77 w 92"/>
                <a:gd name="T15" fmla="*/ 168 h 168"/>
                <a:gd name="T16" fmla="*/ 0 w 92"/>
                <a:gd name="T17" fmla="*/ 84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4" y="85"/>
                    <a:pt x="84" y="85"/>
                    <a:pt x="84" y="85"/>
                  </a:cubicBezTo>
                  <a:cubicBezTo>
                    <a:pt x="92" y="85"/>
                    <a:pt x="92" y="85"/>
                    <a:pt x="92"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8"/>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63">
              <a:extLst>
                <a:ext uri="{FF2B5EF4-FFF2-40B4-BE49-F238E27FC236}">
                  <a16:creationId xmlns:a16="http://schemas.microsoft.com/office/drawing/2014/main" id="{7BFD6CED-33D4-471F-AE2A-0A7E88254880}"/>
                </a:ext>
              </a:extLst>
            </p:cNvPr>
            <p:cNvSpPr>
              <a:spLocks/>
            </p:cNvSpPr>
            <p:nvPr/>
          </p:nvSpPr>
          <p:spPr bwMode="auto">
            <a:xfrm>
              <a:off x="12093143" y="6429376"/>
              <a:ext cx="114300" cy="217488"/>
            </a:xfrm>
            <a:custGeom>
              <a:avLst/>
              <a:gdLst>
                <a:gd name="T0" fmla="*/ 84 w 92"/>
                <a:gd name="T1" fmla="*/ 0 h 168"/>
                <a:gd name="T2" fmla="*/ 84 w 92"/>
                <a:gd name="T3" fmla="*/ 0 h 168"/>
                <a:gd name="T4" fmla="*/ 92 w 92"/>
                <a:gd name="T5" fmla="*/ 0 h 168"/>
                <a:gd name="T6" fmla="*/ 92 w 92"/>
                <a:gd name="T7" fmla="*/ 78 h 168"/>
                <a:gd name="T8" fmla="*/ 84 w 92"/>
                <a:gd name="T9" fmla="*/ 78 h 168"/>
                <a:gd name="T10" fmla="*/ 84 w 92"/>
                <a:gd name="T11" fmla="*/ 168 h 168"/>
                <a:gd name="T12" fmla="*/ 84 w 92"/>
                <a:gd name="T13" fmla="*/ 168 h 168"/>
                <a:gd name="T14" fmla="*/ 0 w 92"/>
                <a:gd name="T15" fmla="*/ 84 h 168"/>
                <a:gd name="T16" fmla="*/ 77 w 92"/>
                <a:gd name="T17" fmla="*/ 0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7" y="0"/>
                    <a:pt x="90" y="0"/>
                    <a:pt x="92" y="0"/>
                  </a:cubicBezTo>
                  <a:cubicBezTo>
                    <a:pt x="92" y="78"/>
                    <a:pt x="92" y="78"/>
                    <a:pt x="92" y="78"/>
                  </a:cubicBezTo>
                  <a:cubicBezTo>
                    <a:pt x="84" y="78"/>
                    <a:pt x="84" y="78"/>
                    <a:pt x="84" y="78"/>
                  </a:cubicBezTo>
                  <a:cubicBezTo>
                    <a:pt x="84" y="168"/>
                    <a:pt x="84" y="168"/>
                    <a:pt x="84" y="168"/>
                  </a:cubicBezTo>
                  <a:cubicBezTo>
                    <a:pt x="84" y="168"/>
                    <a:pt x="84" y="168"/>
                    <a:pt x="84" y="168"/>
                  </a:cubicBezTo>
                  <a:cubicBezTo>
                    <a:pt x="37" y="168"/>
                    <a:pt x="0" y="131"/>
                    <a:pt x="0" y="84"/>
                  </a:cubicBezTo>
                  <a:cubicBezTo>
                    <a:pt x="0" y="40"/>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4">
              <a:extLst>
                <a:ext uri="{FF2B5EF4-FFF2-40B4-BE49-F238E27FC236}">
                  <a16:creationId xmlns:a16="http://schemas.microsoft.com/office/drawing/2014/main" id="{F29628CC-909C-4F6E-B776-3F7D23F38A5C}"/>
                </a:ext>
              </a:extLst>
            </p:cNvPr>
            <p:cNvSpPr>
              <a:spLocks/>
            </p:cNvSpPr>
            <p:nvPr/>
          </p:nvSpPr>
          <p:spPr bwMode="auto">
            <a:xfrm>
              <a:off x="8682038" y="5702301"/>
              <a:ext cx="1612900" cy="1171575"/>
            </a:xfrm>
            <a:custGeom>
              <a:avLst/>
              <a:gdLst>
                <a:gd name="T0" fmla="*/ 647 w 1294"/>
                <a:gd name="T1" fmla="*/ 0 h 908"/>
                <a:gd name="T2" fmla="*/ 1294 w 1294"/>
                <a:gd name="T3" fmla="*/ 647 h 908"/>
                <a:gd name="T4" fmla="*/ 1239 w 1294"/>
                <a:gd name="T5" fmla="*/ 908 h 908"/>
                <a:gd name="T6" fmla="*/ 55 w 1294"/>
                <a:gd name="T7" fmla="*/ 908 h 908"/>
                <a:gd name="T8" fmla="*/ 0 w 1294"/>
                <a:gd name="T9" fmla="*/ 647 h 908"/>
                <a:gd name="T10" fmla="*/ 647 w 1294"/>
                <a:gd name="T11" fmla="*/ 0 h 908"/>
              </a:gdLst>
              <a:ahLst/>
              <a:cxnLst>
                <a:cxn ang="0">
                  <a:pos x="T0" y="T1"/>
                </a:cxn>
                <a:cxn ang="0">
                  <a:pos x="T2" y="T3"/>
                </a:cxn>
                <a:cxn ang="0">
                  <a:pos x="T4" y="T5"/>
                </a:cxn>
                <a:cxn ang="0">
                  <a:pos x="T6" y="T7"/>
                </a:cxn>
                <a:cxn ang="0">
                  <a:pos x="T8" y="T9"/>
                </a:cxn>
                <a:cxn ang="0">
                  <a:pos x="T10" y="T11"/>
                </a:cxn>
              </a:cxnLst>
              <a:rect l="0" t="0" r="r" b="b"/>
              <a:pathLst>
                <a:path w="1294" h="908">
                  <a:moveTo>
                    <a:pt x="647" y="0"/>
                  </a:moveTo>
                  <a:cubicBezTo>
                    <a:pt x="1003" y="0"/>
                    <a:pt x="1294" y="290"/>
                    <a:pt x="1294" y="647"/>
                  </a:cubicBezTo>
                  <a:cubicBezTo>
                    <a:pt x="1294" y="740"/>
                    <a:pt x="1274" y="828"/>
                    <a:pt x="1239" y="908"/>
                  </a:cubicBezTo>
                  <a:cubicBezTo>
                    <a:pt x="55" y="908"/>
                    <a:pt x="55" y="908"/>
                    <a:pt x="55" y="908"/>
                  </a:cubicBezTo>
                  <a:cubicBezTo>
                    <a:pt x="19" y="828"/>
                    <a:pt x="0" y="740"/>
                    <a:pt x="0" y="647"/>
                  </a:cubicBezTo>
                  <a:cubicBezTo>
                    <a:pt x="0" y="290"/>
                    <a:pt x="290" y="0"/>
                    <a:pt x="647" y="0"/>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5">
              <a:extLst>
                <a:ext uri="{FF2B5EF4-FFF2-40B4-BE49-F238E27FC236}">
                  <a16:creationId xmlns:a16="http://schemas.microsoft.com/office/drawing/2014/main" id="{83A05219-2DE5-4123-B185-08FCF26584EA}"/>
                </a:ext>
              </a:extLst>
            </p:cNvPr>
            <p:cNvSpPr>
              <a:spLocks/>
            </p:cNvSpPr>
            <p:nvPr/>
          </p:nvSpPr>
          <p:spPr bwMode="auto">
            <a:xfrm>
              <a:off x="-7938" y="5510213"/>
              <a:ext cx="1325563" cy="1373188"/>
            </a:xfrm>
            <a:custGeom>
              <a:avLst/>
              <a:gdLst>
                <a:gd name="T0" fmla="*/ 0 w 1063"/>
                <a:gd name="T1" fmla="*/ 1064 h 1064"/>
                <a:gd name="T2" fmla="*/ 0 w 1063"/>
                <a:gd name="T3" fmla="*/ 0 h 1064"/>
                <a:gd name="T4" fmla="*/ 99 w 1063"/>
                <a:gd name="T5" fmla="*/ 0 h 1064"/>
                <a:gd name="T6" fmla="*/ 1063 w 1063"/>
                <a:gd name="T7" fmla="*/ 964 h 1064"/>
                <a:gd name="T8" fmla="*/ 1063 w 1063"/>
                <a:gd name="T9" fmla="*/ 1064 h 1064"/>
                <a:gd name="T10" fmla="*/ 0 w 1063"/>
                <a:gd name="T11" fmla="*/ 1064 h 1064"/>
              </a:gdLst>
              <a:ahLst/>
              <a:cxnLst>
                <a:cxn ang="0">
                  <a:pos x="T0" y="T1"/>
                </a:cxn>
                <a:cxn ang="0">
                  <a:pos x="T2" y="T3"/>
                </a:cxn>
                <a:cxn ang="0">
                  <a:pos x="T4" y="T5"/>
                </a:cxn>
                <a:cxn ang="0">
                  <a:pos x="T6" y="T7"/>
                </a:cxn>
                <a:cxn ang="0">
                  <a:pos x="T8" y="T9"/>
                </a:cxn>
                <a:cxn ang="0">
                  <a:pos x="T10" y="T11"/>
                </a:cxn>
              </a:cxnLst>
              <a:rect l="0" t="0" r="r" b="b"/>
              <a:pathLst>
                <a:path w="1063" h="1064">
                  <a:moveTo>
                    <a:pt x="0" y="1064"/>
                  </a:moveTo>
                  <a:cubicBezTo>
                    <a:pt x="0" y="0"/>
                    <a:pt x="0" y="0"/>
                    <a:pt x="0" y="0"/>
                  </a:cubicBezTo>
                  <a:cubicBezTo>
                    <a:pt x="99" y="0"/>
                    <a:pt x="99" y="0"/>
                    <a:pt x="99" y="0"/>
                  </a:cubicBezTo>
                  <a:cubicBezTo>
                    <a:pt x="631" y="0"/>
                    <a:pt x="1063" y="433"/>
                    <a:pt x="1063" y="964"/>
                  </a:cubicBezTo>
                  <a:cubicBezTo>
                    <a:pt x="1063" y="1064"/>
                    <a:pt x="1063" y="1064"/>
                    <a:pt x="1063" y="1064"/>
                  </a:cubicBezTo>
                  <a:lnTo>
                    <a:pt x="0" y="1064"/>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6">
              <a:extLst>
                <a:ext uri="{FF2B5EF4-FFF2-40B4-BE49-F238E27FC236}">
                  <a16:creationId xmlns:a16="http://schemas.microsoft.com/office/drawing/2014/main" id="{6B3143D0-5CB9-4C46-B421-AD62125ECDEC}"/>
                </a:ext>
              </a:extLst>
            </p:cNvPr>
            <p:cNvSpPr>
              <a:spLocks/>
            </p:cNvSpPr>
            <p:nvPr/>
          </p:nvSpPr>
          <p:spPr bwMode="auto">
            <a:xfrm>
              <a:off x="-7938" y="-8777"/>
              <a:ext cx="1784350" cy="2216150"/>
            </a:xfrm>
            <a:custGeom>
              <a:avLst/>
              <a:gdLst>
                <a:gd name="T0" fmla="*/ 0 w 1431"/>
                <a:gd name="T1" fmla="*/ 0 h 1717"/>
                <a:gd name="T2" fmla="*/ 1233 w 1431"/>
                <a:gd name="T3" fmla="*/ 0 h 1717"/>
                <a:gd name="T4" fmla="*/ 1430 w 1431"/>
                <a:gd name="T5" fmla="*/ 631 h 1717"/>
                <a:gd name="T6" fmla="*/ 333 w 1431"/>
                <a:gd name="T7" fmla="*/ 1713 h 1717"/>
                <a:gd name="T8" fmla="*/ 0 w 1431"/>
                <a:gd name="T9" fmla="*/ 1659 h 1717"/>
                <a:gd name="T10" fmla="*/ 0 w 1431"/>
                <a:gd name="T11" fmla="*/ 0 h 1717"/>
              </a:gdLst>
              <a:ahLst/>
              <a:cxnLst>
                <a:cxn ang="0">
                  <a:pos x="T0" y="T1"/>
                </a:cxn>
                <a:cxn ang="0">
                  <a:pos x="T2" y="T3"/>
                </a:cxn>
                <a:cxn ang="0">
                  <a:pos x="T4" y="T5"/>
                </a:cxn>
                <a:cxn ang="0">
                  <a:pos x="T6" y="T7"/>
                </a:cxn>
                <a:cxn ang="0">
                  <a:pos x="T8" y="T9"/>
                </a:cxn>
                <a:cxn ang="0">
                  <a:pos x="T10" y="T11"/>
                </a:cxn>
              </a:cxnLst>
              <a:rect l="0" t="0" r="r" b="b"/>
              <a:pathLst>
                <a:path w="1431" h="1717">
                  <a:moveTo>
                    <a:pt x="0" y="0"/>
                  </a:moveTo>
                  <a:cubicBezTo>
                    <a:pt x="1233" y="0"/>
                    <a:pt x="1233" y="0"/>
                    <a:pt x="1233" y="0"/>
                  </a:cubicBezTo>
                  <a:cubicBezTo>
                    <a:pt x="1358" y="179"/>
                    <a:pt x="1431" y="397"/>
                    <a:pt x="1430" y="631"/>
                  </a:cubicBezTo>
                  <a:cubicBezTo>
                    <a:pt x="1426" y="1233"/>
                    <a:pt x="935" y="1717"/>
                    <a:pt x="333" y="1713"/>
                  </a:cubicBezTo>
                  <a:cubicBezTo>
                    <a:pt x="217" y="1712"/>
                    <a:pt x="105" y="1693"/>
                    <a:pt x="0" y="1659"/>
                  </a:cubicBezTo>
                  <a:lnTo>
                    <a:pt x="0" y="0"/>
                  </a:ln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7">
              <a:extLst>
                <a:ext uri="{FF2B5EF4-FFF2-40B4-BE49-F238E27FC236}">
                  <a16:creationId xmlns:a16="http://schemas.microsoft.com/office/drawing/2014/main" id="{7AED7B13-EE91-4B2D-BBC3-159309BEC86B}"/>
                </a:ext>
              </a:extLst>
            </p:cNvPr>
            <p:cNvSpPr>
              <a:spLocks/>
            </p:cNvSpPr>
            <p:nvPr/>
          </p:nvSpPr>
          <p:spPr bwMode="auto">
            <a:xfrm>
              <a:off x="4943475" y="-2801"/>
              <a:ext cx="2306638" cy="1200150"/>
            </a:xfrm>
            <a:custGeom>
              <a:avLst/>
              <a:gdLst>
                <a:gd name="T0" fmla="*/ 0 w 1453"/>
                <a:gd name="T1" fmla="*/ 0 h 756"/>
                <a:gd name="T2" fmla="*/ 1453 w 1453"/>
                <a:gd name="T3" fmla="*/ 0 h 756"/>
                <a:gd name="T4" fmla="*/ 717 w 1453"/>
                <a:gd name="T5" fmla="*/ 756 h 756"/>
                <a:gd name="T6" fmla="*/ 0 w 1453"/>
                <a:gd name="T7" fmla="*/ 0 h 756"/>
              </a:gdLst>
              <a:ahLst/>
              <a:cxnLst>
                <a:cxn ang="0">
                  <a:pos x="T0" y="T1"/>
                </a:cxn>
                <a:cxn ang="0">
                  <a:pos x="T2" y="T3"/>
                </a:cxn>
                <a:cxn ang="0">
                  <a:pos x="T4" y="T5"/>
                </a:cxn>
                <a:cxn ang="0">
                  <a:pos x="T6" y="T7"/>
                </a:cxn>
              </a:cxnLst>
              <a:rect l="0" t="0" r="r" b="b"/>
              <a:pathLst>
                <a:path w="1453" h="756">
                  <a:moveTo>
                    <a:pt x="0" y="0"/>
                  </a:moveTo>
                  <a:lnTo>
                    <a:pt x="1453" y="0"/>
                  </a:lnTo>
                  <a:lnTo>
                    <a:pt x="717" y="756"/>
                  </a:lnTo>
                  <a:lnTo>
                    <a:pt x="0" y="0"/>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8">
              <a:extLst>
                <a:ext uri="{FF2B5EF4-FFF2-40B4-BE49-F238E27FC236}">
                  <a16:creationId xmlns:a16="http://schemas.microsoft.com/office/drawing/2014/main" id="{2CCF4555-730B-4D2B-BE20-A77987E1F514}"/>
                </a:ext>
              </a:extLst>
            </p:cNvPr>
            <p:cNvSpPr>
              <a:spLocks/>
            </p:cNvSpPr>
            <p:nvPr/>
          </p:nvSpPr>
          <p:spPr bwMode="auto">
            <a:xfrm>
              <a:off x="4765675" y="-2801"/>
              <a:ext cx="2665413" cy="1385888"/>
            </a:xfrm>
            <a:custGeom>
              <a:avLst/>
              <a:gdLst>
                <a:gd name="T0" fmla="*/ 46 w 1679"/>
                <a:gd name="T1" fmla="*/ 49 h 873"/>
                <a:gd name="T2" fmla="*/ 715 w 1679"/>
                <a:gd name="T3" fmla="*/ 755 h 873"/>
                <a:gd name="T4" fmla="*/ 828 w 1679"/>
                <a:gd name="T5" fmla="*/ 873 h 873"/>
                <a:gd name="T6" fmla="*/ 942 w 1679"/>
                <a:gd name="T7" fmla="*/ 756 h 873"/>
                <a:gd name="T8" fmla="*/ 1620 w 1679"/>
                <a:gd name="T9" fmla="*/ 61 h 873"/>
                <a:gd name="T10" fmla="*/ 1679 w 1679"/>
                <a:gd name="T11" fmla="*/ 0 h 873"/>
                <a:gd name="T12" fmla="*/ 1452 w 1679"/>
                <a:gd name="T13" fmla="*/ 0 h 873"/>
                <a:gd name="T14" fmla="*/ 830 w 1679"/>
                <a:gd name="T15" fmla="*/ 638 h 873"/>
                <a:gd name="T16" fmla="*/ 224 w 1679"/>
                <a:gd name="T17" fmla="*/ 0 h 873"/>
                <a:gd name="T18" fmla="*/ 0 w 1679"/>
                <a:gd name="T19" fmla="*/ 0 h 873"/>
                <a:gd name="T20" fmla="*/ 46 w 1679"/>
                <a:gd name="T21" fmla="*/ 49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9" h="873">
                  <a:moveTo>
                    <a:pt x="46" y="49"/>
                  </a:moveTo>
                  <a:lnTo>
                    <a:pt x="715" y="755"/>
                  </a:lnTo>
                  <a:lnTo>
                    <a:pt x="828" y="873"/>
                  </a:lnTo>
                  <a:lnTo>
                    <a:pt x="942" y="756"/>
                  </a:lnTo>
                  <a:lnTo>
                    <a:pt x="1620" y="61"/>
                  </a:lnTo>
                  <a:lnTo>
                    <a:pt x="1679" y="0"/>
                  </a:lnTo>
                  <a:lnTo>
                    <a:pt x="1452" y="0"/>
                  </a:lnTo>
                  <a:lnTo>
                    <a:pt x="830" y="638"/>
                  </a:lnTo>
                  <a:lnTo>
                    <a:pt x="224" y="0"/>
                  </a:lnTo>
                  <a:lnTo>
                    <a:pt x="0" y="0"/>
                  </a:lnTo>
                  <a:lnTo>
                    <a:pt x="46" y="49"/>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9">
              <a:extLst>
                <a:ext uri="{FF2B5EF4-FFF2-40B4-BE49-F238E27FC236}">
                  <a16:creationId xmlns:a16="http://schemas.microsoft.com/office/drawing/2014/main" id="{7EF8FF1C-3A69-4293-92CD-F35D43C4C1FF}"/>
                </a:ext>
              </a:extLst>
            </p:cNvPr>
            <p:cNvSpPr>
              <a:spLocks/>
            </p:cNvSpPr>
            <p:nvPr/>
          </p:nvSpPr>
          <p:spPr bwMode="auto">
            <a:xfrm>
              <a:off x="-7938" y="2914650"/>
              <a:ext cx="800100" cy="1646238"/>
            </a:xfrm>
            <a:custGeom>
              <a:avLst/>
              <a:gdLst>
                <a:gd name="T0" fmla="*/ 0 w 504"/>
                <a:gd name="T1" fmla="*/ 1037 h 1037"/>
                <a:gd name="T2" fmla="*/ 0 w 504"/>
                <a:gd name="T3" fmla="*/ 0 h 1037"/>
                <a:gd name="T4" fmla="*/ 504 w 504"/>
                <a:gd name="T5" fmla="*/ 526 h 1037"/>
                <a:gd name="T6" fmla="*/ 0 w 504"/>
                <a:gd name="T7" fmla="*/ 1037 h 1037"/>
              </a:gdLst>
              <a:ahLst/>
              <a:cxnLst>
                <a:cxn ang="0">
                  <a:pos x="T0" y="T1"/>
                </a:cxn>
                <a:cxn ang="0">
                  <a:pos x="T2" y="T3"/>
                </a:cxn>
                <a:cxn ang="0">
                  <a:pos x="T4" y="T5"/>
                </a:cxn>
                <a:cxn ang="0">
                  <a:pos x="T6" y="T7"/>
                </a:cxn>
              </a:cxnLst>
              <a:rect l="0" t="0" r="r" b="b"/>
              <a:pathLst>
                <a:path w="504" h="1037">
                  <a:moveTo>
                    <a:pt x="0" y="1037"/>
                  </a:moveTo>
                  <a:lnTo>
                    <a:pt x="0" y="0"/>
                  </a:lnTo>
                  <a:lnTo>
                    <a:pt x="504" y="526"/>
                  </a:lnTo>
                  <a:lnTo>
                    <a:pt x="0" y="1037"/>
                  </a:ln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70">
              <a:extLst>
                <a:ext uri="{FF2B5EF4-FFF2-40B4-BE49-F238E27FC236}">
                  <a16:creationId xmlns:a16="http://schemas.microsoft.com/office/drawing/2014/main" id="{00C9AA1D-0E77-44BB-B0FA-E6D6DB0B349B}"/>
                </a:ext>
              </a:extLst>
            </p:cNvPr>
            <p:cNvSpPr>
              <a:spLocks/>
            </p:cNvSpPr>
            <p:nvPr/>
          </p:nvSpPr>
          <p:spPr bwMode="auto">
            <a:xfrm>
              <a:off x="748" y="2784475"/>
              <a:ext cx="925513" cy="1905000"/>
            </a:xfrm>
            <a:custGeom>
              <a:avLst/>
              <a:gdLst>
                <a:gd name="T0" fmla="*/ 33 w 583"/>
                <a:gd name="T1" fmla="*/ 1167 h 1200"/>
                <a:gd name="T2" fmla="*/ 504 w 583"/>
                <a:gd name="T3" fmla="*/ 689 h 1200"/>
                <a:gd name="T4" fmla="*/ 583 w 583"/>
                <a:gd name="T5" fmla="*/ 608 h 1200"/>
                <a:gd name="T6" fmla="*/ 504 w 583"/>
                <a:gd name="T7" fmla="*/ 526 h 1200"/>
                <a:gd name="T8" fmla="*/ 40 w 583"/>
                <a:gd name="T9" fmla="*/ 43 h 1200"/>
                <a:gd name="T10" fmla="*/ 0 w 583"/>
                <a:gd name="T11" fmla="*/ 0 h 1200"/>
                <a:gd name="T12" fmla="*/ 0 w 583"/>
                <a:gd name="T13" fmla="*/ 163 h 1200"/>
                <a:gd name="T14" fmla="*/ 427 w 583"/>
                <a:gd name="T15" fmla="*/ 608 h 1200"/>
                <a:gd name="T16" fmla="*/ 0 w 583"/>
                <a:gd name="T17" fmla="*/ 1040 h 1200"/>
                <a:gd name="T18" fmla="*/ 0 w 583"/>
                <a:gd name="T19" fmla="*/ 1200 h 1200"/>
                <a:gd name="T20" fmla="*/ 33 w 583"/>
                <a:gd name="T21" fmla="*/ 1167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3" h="1200">
                  <a:moveTo>
                    <a:pt x="33" y="1167"/>
                  </a:moveTo>
                  <a:lnTo>
                    <a:pt x="504" y="689"/>
                  </a:lnTo>
                  <a:lnTo>
                    <a:pt x="583" y="608"/>
                  </a:lnTo>
                  <a:lnTo>
                    <a:pt x="504" y="526"/>
                  </a:lnTo>
                  <a:lnTo>
                    <a:pt x="40" y="43"/>
                  </a:lnTo>
                  <a:lnTo>
                    <a:pt x="0" y="0"/>
                  </a:lnTo>
                  <a:lnTo>
                    <a:pt x="0" y="163"/>
                  </a:lnTo>
                  <a:lnTo>
                    <a:pt x="427" y="608"/>
                  </a:lnTo>
                  <a:lnTo>
                    <a:pt x="0" y="1040"/>
                  </a:lnTo>
                  <a:lnTo>
                    <a:pt x="0" y="1200"/>
                  </a:lnTo>
                  <a:lnTo>
                    <a:pt x="33" y="1167"/>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71">
              <a:extLst>
                <a:ext uri="{FF2B5EF4-FFF2-40B4-BE49-F238E27FC236}">
                  <a16:creationId xmlns:a16="http://schemas.microsoft.com/office/drawing/2014/main" id="{FA53D8AE-FAEE-473C-9681-8A0464479404}"/>
                </a:ext>
              </a:extLst>
            </p:cNvPr>
            <p:cNvSpPr>
              <a:spLocks/>
            </p:cNvSpPr>
            <p:nvPr/>
          </p:nvSpPr>
          <p:spPr bwMode="auto">
            <a:xfrm>
              <a:off x="5859462" y="1414463"/>
              <a:ext cx="923925" cy="955675"/>
            </a:xfrm>
            <a:custGeom>
              <a:avLst/>
              <a:gdLst>
                <a:gd name="T0" fmla="*/ 2 w 741"/>
                <a:gd name="T1" fmla="*/ 368 h 741"/>
                <a:gd name="T2" fmla="*/ 373 w 741"/>
                <a:gd name="T3" fmla="*/ 2 h 741"/>
                <a:gd name="T4" fmla="*/ 740 w 741"/>
                <a:gd name="T5" fmla="*/ 373 h 741"/>
                <a:gd name="T6" fmla="*/ 368 w 741"/>
                <a:gd name="T7" fmla="*/ 740 h 741"/>
                <a:gd name="T8" fmla="*/ 2 w 741"/>
                <a:gd name="T9" fmla="*/ 368 h 741"/>
              </a:gdLst>
              <a:ahLst/>
              <a:cxnLst>
                <a:cxn ang="0">
                  <a:pos x="T0" y="T1"/>
                </a:cxn>
                <a:cxn ang="0">
                  <a:pos x="T2" y="T3"/>
                </a:cxn>
                <a:cxn ang="0">
                  <a:pos x="T4" y="T5"/>
                </a:cxn>
                <a:cxn ang="0">
                  <a:pos x="T6" y="T7"/>
                </a:cxn>
                <a:cxn ang="0">
                  <a:pos x="T8" y="T9"/>
                </a:cxn>
              </a:cxnLst>
              <a:rect l="0" t="0" r="r" b="b"/>
              <a:pathLst>
                <a:path w="741" h="741">
                  <a:moveTo>
                    <a:pt x="2" y="368"/>
                  </a:moveTo>
                  <a:cubicBezTo>
                    <a:pt x="3" y="165"/>
                    <a:pt x="169" y="0"/>
                    <a:pt x="373" y="2"/>
                  </a:cubicBezTo>
                  <a:cubicBezTo>
                    <a:pt x="577" y="3"/>
                    <a:pt x="741" y="170"/>
                    <a:pt x="740" y="373"/>
                  </a:cubicBezTo>
                  <a:cubicBezTo>
                    <a:pt x="739" y="577"/>
                    <a:pt x="572" y="741"/>
                    <a:pt x="368" y="740"/>
                  </a:cubicBezTo>
                  <a:cubicBezTo>
                    <a:pt x="164" y="739"/>
                    <a:pt x="0" y="572"/>
                    <a:pt x="2" y="368"/>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72">
              <a:extLst>
                <a:ext uri="{FF2B5EF4-FFF2-40B4-BE49-F238E27FC236}">
                  <a16:creationId xmlns:a16="http://schemas.microsoft.com/office/drawing/2014/main" id="{F63B0554-D967-406E-AB1B-A0CA44C64409}"/>
                </a:ext>
              </a:extLst>
            </p:cNvPr>
            <p:cNvSpPr>
              <a:spLocks/>
            </p:cNvSpPr>
            <p:nvPr/>
          </p:nvSpPr>
          <p:spPr bwMode="auto">
            <a:xfrm>
              <a:off x="12180455" y="5207001"/>
              <a:ext cx="0" cy="517525"/>
            </a:xfrm>
            <a:custGeom>
              <a:avLst/>
              <a:gdLst>
                <a:gd name="T0" fmla="*/ 326 h 326"/>
                <a:gd name="T1" fmla="*/ 0 h 326"/>
                <a:gd name="T2" fmla="*/ 326 h 326"/>
              </a:gdLst>
              <a:ahLst/>
              <a:cxnLst>
                <a:cxn ang="0">
                  <a:pos x="0" y="T0"/>
                </a:cxn>
                <a:cxn ang="0">
                  <a:pos x="0" y="T1"/>
                </a:cxn>
                <a:cxn ang="0">
                  <a:pos x="0" y="T2"/>
                </a:cxn>
              </a:cxnLst>
              <a:rect l="0" t="0" r="r" b="b"/>
              <a:pathLst>
                <a:path h="326">
                  <a:moveTo>
                    <a:pt x="0" y="326"/>
                  </a:moveTo>
                  <a:lnTo>
                    <a:pt x="0" y="0"/>
                  </a:lnTo>
                  <a:lnTo>
                    <a:pt x="0" y="326"/>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Line 73">
              <a:extLst>
                <a:ext uri="{FF2B5EF4-FFF2-40B4-BE49-F238E27FC236}">
                  <a16:creationId xmlns:a16="http://schemas.microsoft.com/office/drawing/2014/main" id="{BCFDA7CA-1B69-4C79-A411-72119600C967}"/>
                </a:ext>
              </a:extLst>
            </p:cNvPr>
            <p:cNvSpPr>
              <a:spLocks noChangeShapeType="1"/>
            </p:cNvSpPr>
            <p:nvPr/>
          </p:nvSpPr>
          <p:spPr bwMode="auto">
            <a:xfrm flipV="1">
              <a:off x="12180455" y="5207001"/>
              <a:ext cx="0" cy="51752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9" name="Rectangle 78">
            <a:extLst>
              <a:ext uri="{FF2B5EF4-FFF2-40B4-BE49-F238E27FC236}">
                <a16:creationId xmlns:a16="http://schemas.microsoft.com/office/drawing/2014/main" id="{A67DEF45-294D-4F32-B7B0-CA17C52BFCAB}"/>
              </a:ext>
            </a:extLst>
          </p:cNvPr>
          <p:cNvSpPr/>
          <p:nvPr userDrawn="1"/>
        </p:nvSpPr>
        <p:spPr>
          <a:xfrm>
            <a:off x="330632" y="344489"/>
            <a:ext cx="11527993" cy="6170467"/>
          </a:xfrm>
          <a:prstGeom prst="rect">
            <a:avLst/>
          </a:prstGeom>
          <a:solidFill>
            <a:schemeClr val="bg1"/>
          </a:solidFill>
          <a:ln w="1905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sp>
        <p:nvSpPr>
          <p:cNvPr id="8" name="Content Placeholder 26"/>
          <p:cNvSpPr>
            <a:spLocks noGrp="1"/>
          </p:cNvSpPr>
          <p:nvPr>
            <p:ph sz="quarter" idx="16" hasCustomPrompt="1"/>
          </p:nvPr>
        </p:nvSpPr>
        <p:spPr bwMode="gray">
          <a:xfrm>
            <a:off x="911408" y="4365205"/>
            <a:ext cx="9253163" cy="645886"/>
          </a:xfrm>
        </p:spPr>
        <p:txBody>
          <a:bodyPr vert="horz" lIns="91440" tIns="45720" rIns="91440" bIns="45720" rtlCol="0" anchor="t" anchorCtr="0">
            <a:noAutofit/>
          </a:bodyPr>
          <a:lstStyle>
            <a:lvl1pPr>
              <a:buFontTx/>
              <a:buNone/>
              <a:defRPr lang="en-US" sz="1999" baseline="0" dirty="0">
                <a:solidFill>
                  <a:schemeClr val="tx1"/>
                </a:solidFill>
                <a:latin typeface="+mn-lt"/>
                <a:ea typeface="Gilroy" panose="00000500000000000000" pitchFamily="50" charset="0"/>
                <a:cs typeface="Gilroy" panose="00000500000000000000" pitchFamily="50" charset="0"/>
              </a:defRPr>
            </a:lvl1pPr>
          </a:lstStyle>
          <a:p>
            <a:pPr marL="0" lvl="0" indent="0">
              <a:buNone/>
            </a:pPr>
            <a:r>
              <a:rPr lang="en-US" dirty="0"/>
              <a:t>Source information here</a:t>
            </a:r>
          </a:p>
        </p:txBody>
      </p:sp>
      <p:sp>
        <p:nvSpPr>
          <p:cNvPr id="5" name="Content Placeholder 4"/>
          <p:cNvSpPr>
            <a:spLocks noGrp="1"/>
          </p:cNvSpPr>
          <p:nvPr>
            <p:ph sz="quarter" idx="17" hasCustomPrompt="1"/>
          </p:nvPr>
        </p:nvSpPr>
        <p:spPr>
          <a:xfrm>
            <a:off x="911407" y="2383688"/>
            <a:ext cx="10525031" cy="1711386"/>
          </a:xfrm>
        </p:spPr>
        <p:txBody>
          <a:bodyPr anchor="b" anchorCtr="0"/>
          <a:lstStyle>
            <a:lvl1pPr marL="0" indent="0">
              <a:buClr>
                <a:schemeClr val="bg1"/>
              </a:buClr>
              <a:buFont typeface=".AppleSystemUIFont" charset="-120"/>
              <a:buNone/>
              <a:defRPr sz="4800" b="1">
                <a:solidFill>
                  <a:schemeClr val="tx1"/>
                </a:solidFill>
                <a:latin typeface="+mj-lt"/>
              </a:defRPr>
            </a:lvl1pPr>
            <a:lvl2pPr marL="231682" indent="0">
              <a:buFontTx/>
              <a:buNone/>
              <a:defRPr sz="3998"/>
            </a:lvl2pPr>
            <a:lvl3pPr marL="569685" indent="0">
              <a:buFontTx/>
              <a:buNone/>
              <a:defRPr sz="3998"/>
            </a:lvl3pPr>
            <a:lvl4pPr marL="853733" indent="0">
              <a:buFontTx/>
              <a:buNone/>
              <a:defRPr sz="3998"/>
            </a:lvl4pPr>
            <a:lvl5pPr marL="1145717" indent="0">
              <a:buFontTx/>
              <a:buNone/>
              <a:defRPr sz="3998"/>
            </a:lvl5pPr>
          </a:lstStyle>
          <a:p>
            <a:pPr lvl="0"/>
            <a:r>
              <a:rPr lang="en-US" dirty="0"/>
              <a:t>Click to edit Master text styles</a:t>
            </a:r>
          </a:p>
        </p:txBody>
      </p:sp>
      <p:pic>
        <p:nvPicPr>
          <p:cNvPr id="82" name="Picture 81">
            <a:extLst>
              <a:ext uri="{FF2B5EF4-FFF2-40B4-BE49-F238E27FC236}">
                <a16:creationId xmlns:a16="http://schemas.microsoft.com/office/drawing/2014/main" id="{589C6FEA-5377-453E-A3BB-9B9A2E6982F7}"/>
              </a:ext>
            </a:extLst>
          </p:cNvPr>
          <p:cNvPicPr>
            <a:picLocks noChangeAspect="1"/>
          </p:cNvPicPr>
          <p:nvPr userDrawn="1"/>
        </p:nvPicPr>
        <p:blipFill>
          <a:blip r:embed="rId2"/>
          <a:stretch>
            <a:fillRect/>
          </a:stretch>
        </p:blipFill>
        <p:spPr>
          <a:xfrm>
            <a:off x="967797" y="972731"/>
            <a:ext cx="539526" cy="557895"/>
          </a:xfrm>
          <a:prstGeom prst="rect">
            <a:avLst/>
          </a:prstGeom>
        </p:spPr>
      </p:pic>
      <p:pic>
        <p:nvPicPr>
          <p:cNvPr id="83" name="Picture 82">
            <a:extLst>
              <a:ext uri="{FF2B5EF4-FFF2-40B4-BE49-F238E27FC236}">
                <a16:creationId xmlns:a16="http://schemas.microsoft.com/office/drawing/2014/main" id="{3100730A-F96E-4CC7-ADF0-72A3649AB777}"/>
              </a:ext>
            </a:extLst>
          </p:cNvPr>
          <p:cNvPicPr>
            <a:picLocks noChangeAspect="1"/>
          </p:cNvPicPr>
          <p:nvPr userDrawn="1"/>
        </p:nvPicPr>
        <p:blipFill>
          <a:blip r:embed="rId2"/>
          <a:stretch>
            <a:fillRect/>
          </a:stretch>
        </p:blipFill>
        <p:spPr>
          <a:xfrm flipH="1" flipV="1">
            <a:off x="10678008" y="5345260"/>
            <a:ext cx="539526" cy="557895"/>
          </a:xfrm>
          <a:prstGeom prst="rect">
            <a:avLst/>
          </a:prstGeom>
        </p:spPr>
      </p:pic>
    </p:spTree>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2_Quote ">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0F74C911-67DD-4DDC-A8AC-E7A528D4C20C}"/>
              </a:ext>
            </a:extLst>
          </p:cNvPr>
          <p:cNvGrpSpPr/>
          <p:nvPr userDrawn="1"/>
        </p:nvGrpSpPr>
        <p:grpSpPr>
          <a:xfrm>
            <a:off x="-7938" y="-14753"/>
            <a:ext cx="12215381" cy="6898154"/>
            <a:chOff x="-7938" y="-14753"/>
            <a:chExt cx="12215381" cy="6898154"/>
          </a:xfrm>
        </p:grpSpPr>
        <p:sp>
          <p:nvSpPr>
            <p:cNvPr id="6" name="Rectangle: Rounded Corners 5">
              <a:extLst>
                <a:ext uri="{FF2B5EF4-FFF2-40B4-BE49-F238E27FC236}">
                  <a16:creationId xmlns:a16="http://schemas.microsoft.com/office/drawing/2014/main" id="{404BEA74-4490-4A28-ACF2-254EB7DE8361}"/>
                </a:ext>
              </a:extLst>
            </p:cNvPr>
            <p:cNvSpPr/>
            <p:nvPr/>
          </p:nvSpPr>
          <p:spPr>
            <a:xfrm>
              <a:off x="0" y="0"/>
              <a:ext cx="12188824" cy="6858000"/>
            </a:xfrm>
            <a:prstGeom prst="roundRect">
              <a:avLst>
                <a:gd name="adj" fmla="val 0"/>
              </a:avLst>
            </a:prstGeom>
            <a:solidFill>
              <a:srgbClr val="293E40"/>
            </a:solidFill>
            <a:ln w="19050">
              <a:solidFill>
                <a:srgbClr val="293E4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FFFFFF"/>
                </a:solidFill>
              </a:endParaRPr>
            </a:p>
          </p:txBody>
        </p:sp>
        <p:sp>
          <p:nvSpPr>
            <p:cNvPr id="7" name="AutoShape 3">
              <a:extLst>
                <a:ext uri="{FF2B5EF4-FFF2-40B4-BE49-F238E27FC236}">
                  <a16:creationId xmlns:a16="http://schemas.microsoft.com/office/drawing/2014/main" id="{6DE6B404-3451-40AE-9B1F-A2B1554E30A4}"/>
                </a:ext>
              </a:extLst>
            </p:cNvPr>
            <p:cNvSpPr>
              <a:spLocks noChangeAspect="1" noChangeArrowheads="1" noTextEdit="1"/>
            </p:cNvSpPr>
            <p:nvPr/>
          </p:nvSpPr>
          <p:spPr bwMode="auto">
            <a:xfrm>
              <a:off x="12700" y="0"/>
              <a:ext cx="12163426"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6">
              <a:extLst>
                <a:ext uri="{FF2B5EF4-FFF2-40B4-BE49-F238E27FC236}">
                  <a16:creationId xmlns:a16="http://schemas.microsoft.com/office/drawing/2014/main" id="{97BCFEE5-4642-4E8C-8FCD-64FB4E52813A}"/>
                </a:ext>
              </a:extLst>
            </p:cNvPr>
            <p:cNvSpPr>
              <a:spLocks/>
            </p:cNvSpPr>
            <p:nvPr/>
          </p:nvSpPr>
          <p:spPr bwMode="auto">
            <a:xfrm>
              <a:off x="10375900" y="203200"/>
              <a:ext cx="1830388" cy="4138613"/>
            </a:xfrm>
            <a:custGeom>
              <a:avLst/>
              <a:gdLst>
                <a:gd name="T0" fmla="*/ 1175 w 1467"/>
                <a:gd name="T1" fmla="*/ 1296 h 3208"/>
                <a:gd name="T2" fmla="*/ 1055 w 1467"/>
                <a:gd name="T3" fmla="*/ 1604 h 3208"/>
                <a:gd name="T4" fmla="*/ 1175 w 1467"/>
                <a:gd name="T5" fmla="*/ 1912 h 3208"/>
                <a:gd name="T6" fmla="*/ 1467 w 1467"/>
                <a:gd name="T7" fmla="*/ 2056 h 3208"/>
                <a:gd name="T8" fmla="*/ 1467 w 1467"/>
                <a:gd name="T9" fmla="*/ 3208 h 3208"/>
                <a:gd name="T10" fmla="*/ 1446 w 1467"/>
                <a:gd name="T11" fmla="*/ 3206 h 3208"/>
                <a:gd name="T12" fmla="*/ 418 w 1467"/>
                <a:gd name="T13" fmla="*/ 2687 h 3208"/>
                <a:gd name="T14" fmla="*/ 0 w 1467"/>
                <a:gd name="T15" fmla="*/ 1604 h 3208"/>
                <a:gd name="T16" fmla="*/ 418 w 1467"/>
                <a:gd name="T17" fmla="*/ 521 h 3208"/>
                <a:gd name="T18" fmla="*/ 1446 w 1467"/>
                <a:gd name="T19" fmla="*/ 2 h 3208"/>
                <a:gd name="T20" fmla="*/ 1467 w 1467"/>
                <a:gd name="T21" fmla="*/ 0 h 3208"/>
                <a:gd name="T22" fmla="*/ 1467 w 1467"/>
                <a:gd name="T23" fmla="*/ 1152 h 3208"/>
                <a:gd name="T24" fmla="*/ 1175 w 1467"/>
                <a:gd name="T25" fmla="*/ 1296 h 3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7" h="3208">
                  <a:moveTo>
                    <a:pt x="1175" y="1296"/>
                  </a:moveTo>
                  <a:cubicBezTo>
                    <a:pt x="1098" y="1380"/>
                    <a:pt x="1055" y="1489"/>
                    <a:pt x="1055" y="1604"/>
                  </a:cubicBezTo>
                  <a:cubicBezTo>
                    <a:pt x="1055" y="1719"/>
                    <a:pt x="1098" y="1828"/>
                    <a:pt x="1175" y="1912"/>
                  </a:cubicBezTo>
                  <a:cubicBezTo>
                    <a:pt x="1252" y="1995"/>
                    <a:pt x="1355" y="2046"/>
                    <a:pt x="1467" y="2056"/>
                  </a:cubicBezTo>
                  <a:cubicBezTo>
                    <a:pt x="1467" y="3208"/>
                    <a:pt x="1467" y="3208"/>
                    <a:pt x="1467" y="3208"/>
                  </a:cubicBezTo>
                  <a:cubicBezTo>
                    <a:pt x="1446" y="3206"/>
                    <a:pt x="1446" y="3206"/>
                    <a:pt x="1446" y="3206"/>
                  </a:cubicBezTo>
                  <a:cubicBezTo>
                    <a:pt x="1051" y="3166"/>
                    <a:pt x="686" y="2982"/>
                    <a:pt x="418" y="2687"/>
                  </a:cubicBezTo>
                  <a:cubicBezTo>
                    <a:pt x="148" y="2390"/>
                    <a:pt x="0" y="2005"/>
                    <a:pt x="0" y="1604"/>
                  </a:cubicBezTo>
                  <a:cubicBezTo>
                    <a:pt x="0" y="1202"/>
                    <a:pt x="148" y="818"/>
                    <a:pt x="418" y="521"/>
                  </a:cubicBezTo>
                  <a:cubicBezTo>
                    <a:pt x="686" y="226"/>
                    <a:pt x="1051" y="42"/>
                    <a:pt x="1446" y="2"/>
                  </a:cubicBezTo>
                  <a:cubicBezTo>
                    <a:pt x="1467" y="0"/>
                    <a:pt x="1467" y="0"/>
                    <a:pt x="1467" y="0"/>
                  </a:cubicBezTo>
                  <a:cubicBezTo>
                    <a:pt x="1467" y="1152"/>
                    <a:pt x="1467" y="1152"/>
                    <a:pt x="1467" y="1152"/>
                  </a:cubicBezTo>
                  <a:cubicBezTo>
                    <a:pt x="1355" y="1162"/>
                    <a:pt x="1252" y="1213"/>
                    <a:pt x="1175" y="1296"/>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7">
              <a:extLst>
                <a:ext uri="{FF2B5EF4-FFF2-40B4-BE49-F238E27FC236}">
                  <a16:creationId xmlns:a16="http://schemas.microsoft.com/office/drawing/2014/main" id="{42061B82-EE2E-4E1A-86CC-18AE878CFC33}"/>
                </a:ext>
              </a:extLst>
            </p:cNvPr>
            <p:cNvSpPr>
              <a:spLocks/>
            </p:cNvSpPr>
            <p:nvPr/>
          </p:nvSpPr>
          <p:spPr bwMode="auto">
            <a:xfrm>
              <a:off x="7380288" y="1588"/>
              <a:ext cx="1663700" cy="1816100"/>
            </a:xfrm>
            <a:custGeom>
              <a:avLst/>
              <a:gdLst>
                <a:gd name="T0" fmla="*/ 1333 w 1333"/>
                <a:gd name="T1" fmla="*/ 0 h 1408"/>
                <a:gd name="T2" fmla="*/ 435 w 1333"/>
                <a:gd name="T3" fmla="*/ 410 h 1408"/>
                <a:gd name="T4" fmla="*/ 22 w 1333"/>
                <a:gd name="T5" fmla="*/ 1408 h 1408"/>
                <a:gd name="T6" fmla="*/ 0 w 1333"/>
                <a:gd name="T7" fmla="*/ 1408 h 1408"/>
                <a:gd name="T8" fmla="*/ 420 w 1333"/>
                <a:gd name="T9" fmla="*/ 395 h 1408"/>
                <a:gd name="T10" fmla="*/ 1165 w 1333"/>
                <a:gd name="T11" fmla="*/ 0 h 1408"/>
                <a:gd name="T12" fmla="*/ 1333 w 1333"/>
                <a:gd name="T13" fmla="*/ 0 h 1408"/>
              </a:gdLst>
              <a:ahLst/>
              <a:cxnLst>
                <a:cxn ang="0">
                  <a:pos x="T0" y="T1"/>
                </a:cxn>
                <a:cxn ang="0">
                  <a:pos x="T2" y="T3"/>
                </a:cxn>
                <a:cxn ang="0">
                  <a:pos x="T4" y="T5"/>
                </a:cxn>
                <a:cxn ang="0">
                  <a:pos x="T6" y="T7"/>
                </a:cxn>
                <a:cxn ang="0">
                  <a:pos x="T8" y="T9"/>
                </a:cxn>
                <a:cxn ang="0">
                  <a:pos x="T10" y="T11"/>
                </a:cxn>
                <a:cxn ang="0">
                  <a:pos x="T12" y="T13"/>
                </a:cxn>
              </a:cxnLst>
              <a:rect l="0" t="0" r="r" b="b"/>
              <a:pathLst>
                <a:path w="1333" h="1408">
                  <a:moveTo>
                    <a:pt x="1333" y="0"/>
                  </a:moveTo>
                  <a:cubicBezTo>
                    <a:pt x="993" y="24"/>
                    <a:pt x="678" y="167"/>
                    <a:pt x="435" y="410"/>
                  </a:cubicBezTo>
                  <a:cubicBezTo>
                    <a:pt x="168" y="677"/>
                    <a:pt x="22" y="1031"/>
                    <a:pt x="22" y="1408"/>
                  </a:cubicBezTo>
                  <a:cubicBezTo>
                    <a:pt x="0" y="1408"/>
                    <a:pt x="0" y="1408"/>
                    <a:pt x="0" y="1408"/>
                  </a:cubicBezTo>
                  <a:cubicBezTo>
                    <a:pt x="0" y="1025"/>
                    <a:pt x="149" y="665"/>
                    <a:pt x="420" y="395"/>
                  </a:cubicBezTo>
                  <a:cubicBezTo>
                    <a:pt x="626" y="188"/>
                    <a:pt x="884" y="53"/>
                    <a:pt x="1165" y="0"/>
                  </a:cubicBezTo>
                  <a:lnTo>
                    <a:pt x="1333"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8">
              <a:extLst>
                <a:ext uri="{FF2B5EF4-FFF2-40B4-BE49-F238E27FC236}">
                  <a16:creationId xmlns:a16="http://schemas.microsoft.com/office/drawing/2014/main" id="{0E2E3AF5-5555-461D-906F-879A531FB893}"/>
                </a:ext>
              </a:extLst>
            </p:cNvPr>
            <p:cNvSpPr>
              <a:spLocks/>
            </p:cNvSpPr>
            <p:nvPr/>
          </p:nvSpPr>
          <p:spPr bwMode="auto">
            <a:xfrm>
              <a:off x="9293225" y="1588"/>
              <a:ext cx="1662113" cy="1816100"/>
            </a:xfrm>
            <a:custGeom>
              <a:avLst/>
              <a:gdLst>
                <a:gd name="T0" fmla="*/ 1332 w 1332"/>
                <a:gd name="T1" fmla="*/ 1408 h 1408"/>
                <a:gd name="T2" fmla="*/ 1311 w 1332"/>
                <a:gd name="T3" fmla="*/ 1408 h 1408"/>
                <a:gd name="T4" fmla="*/ 897 w 1332"/>
                <a:gd name="T5" fmla="*/ 410 h 1408"/>
                <a:gd name="T6" fmla="*/ 0 w 1332"/>
                <a:gd name="T7" fmla="*/ 0 h 1408"/>
                <a:gd name="T8" fmla="*/ 167 w 1332"/>
                <a:gd name="T9" fmla="*/ 0 h 1408"/>
                <a:gd name="T10" fmla="*/ 912 w 1332"/>
                <a:gd name="T11" fmla="*/ 395 h 1408"/>
                <a:gd name="T12" fmla="*/ 1332 w 1332"/>
                <a:gd name="T13" fmla="*/ 1408 h 1408"/>
              </a:gdLst>
              <a:ahLst/>
              <a:cxnLst>
                <a:cxn ang="0">
                  <a:pos x="T0" y="T1"/>
                </a:cxn>
                <a:cxn ang="0">
                  <a:pos x="T2" y="T3"/>
                </a:cxn>
                <a:cxn ang="0">
                  <a:pos x="T4" y="T5"/>
                </a:cxn>
                <a:cxn ang="0">
                  <a:pos x="T6" y="T7"/>
                </a:cxn>
                <a:cxn ang="0">
                  <a:pos x="T8" y="T9"/>
                </a:cxn>
                <a:cxn ang="0">
                  <a:pos x="T10" y="T11"/>
                </a:cxn>
                <a:cxn ang="0">
                  <a:pos x="T12" y="T13"/>
                </a:cxn>
              </a:cxnLst>
              <a:rect l="0" t="0" r="r" b="b"/>
              <a:pathLst>
                <a:path w="1332" h="1408">
                  <a:moveTo>
                    <a:pt x="1332" y="1408"/>
                  </a:moveTo>
                  <a:cubicBezTo>
                    <a:pt x="1311" y="1408"/>
                    <a:pt x="1311" y="1408"/>
                    <a:pt x="1311" y="1408"/>
                  </a:cubicBezTo>
                  <a:cubicBezTo>
                    <a:pt x="1311" y="1031"/>
                    <a:pt x="1164" y="677"/>
                    <a:pt x="897" y="410"/>
                  </a:cubicBezTo>
                  <a:cubicBezTo>
                    <a:pt x="654" y="167"/>
                    <a:pt x="339" y="24"/>
                    <a:pt x="0" y="0"/>
                  </a:cubicBezTo>
                  <a:cubicBezTo>
                    <a:pt x="167" y="0"/>
                    <a:pt x="167" y="0"/>
                    <a:pt x="167" y="0"/>
                  </a:cubicBezTo>
                  <a:cubicBezTo>
                    <a:pt x="448" y="53"/>
                    <a:pt x="706" y="188"/>
                    <a:pt x="912" y="395"/>
                  </a:cubicBezTo>
                  <a:cubicBezTo>
                    <a:pt x="1183" y="665"/>
                    <a:pt x="1332" y="1025"/>
                    <a:pt x="1332" y="1408"/>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9">
              <a:extLst>
                <a:ext uri="{FF2B5EF4-FFF2-40B4-BE49-F238E27FC236}">
                  <a16:creationId xmlns:a16="http://schemas.microsoft.com/office/drawing/2014/main" id="{C32BEA32-0236-44C1-B761-A57C4037E958}"/>
                </a:ext>
              </a:extLst>
            </p:cNvPr>
            <p:cNvSpPr>
              <a:spLocks/>
            </p:cNvSpPr>
            <p:nvPr/>
          </p:nvSpPr>
          <p:spPr bwMode="auto">
            <a:xfrm>
              <a:off x="7493000" y="85725"/>
              <a:ext cx="3349625" cy="1731963"/>
            </a:xfrm>
            <a:custGeom>
              <a:avLst/>
              <a:gdLst>
                <a:gd name="T0" fmla="*/ 1343 w 2686"/>
                <a:gd name="T1" fmla="*/ 0 h 1343"/>
                <a:gd name="T2" fmla="*/ 2293 w 2686"/>
                <a:gd name="T3" fmla="*/ 393 h 1343"/>
                <a:gd name="T4" fmla="*/ 2686 w 2686"/>
                <a:gd name="T5" fmla="*/ 1343 h 1343"/>
                <a:gd name="T6" fmla="*/ 2664 w 2686"/>
                <a:gd name="T7" fmla="*/ 1343 h 1343"/>
                <a:gd name="T8" fmla="*/ 2277 w 2686"/>
                <a:gd name="T9" fmla="*/ 409 h 1343"/>
                <a:gd name="T10" fmla="*/ 1343 w 2686"/>
                <a:gd name="T11" fmla="*/ 22 h 1343"/>
                <a:gd name="T12" fmla="*/ 409 w 2686"/>
                <a:gd name="T13" fmla="*/ 409 h 1343"/>
                <a:gd name="T14" fmla="*/ 22 w 2686"/>
                <a:gd name="T15" fmla="*/ 1343 h 1343"/>
                <a:gd name="T16" fmla="*/ 0 w 2686"/>
                <a:gd name="T17" fmla="*/ 1343 h 1343"/>
                <a:gd name="T18" fmla="*/ 394 w 2686"/>
                <a:gd name="T19" fmla="*/ 393 h 1343"/>
                <a:gd name="T20" fmla="*/ 1343 w 2686"/>
                <a:gd name="T21" fmla="*/ 0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6" h="1343">
                  <a:moveTo>
                    <a:pt x="1343" y="0"/>
                  </a:moveTo>
                  <a:cubicBezTo>
                    <a:pt x="1702" y="0"/>
                    <a:pt x="2039" y="140"/>
                    <a:pt x="2293" y="393"/>
                  </a:cubicBezTo>
                  <a:cubicBezTo>
                    <a:pt x="2546" y="647"/>
                    <a:pt x="2686" y="984"/>
                    <a:pt x="2686" y="1343"/>
                  </a:cubicBezTo>
                  <a:cubicBezTo>
                    <a:pt x="2664" y="1343"/>
                    <a:pt x="2664" y="1343"/>
                    <a:pt x="2664" y="1343"/>
                  </a:cubicBezTo>
                  <a:cubicBezTo>
                    <a:pt x="2664" y="990"/>
                    <a:pt x="2527" y="658"/>
                    <a:pt x="2277" y="409"/>
                  </a:cubicBezTo>
                  <a:cubicBezTo>
                    <a:pt x="2028" y="159"/>
                    <a:pt x="1696" y="22"/>
                    <a:pt x="1343" y="22"/>
                  </a:cubicBezTo>
                  <a:cubicBezTo>
                    <a:pt x="990" y="22"/>
                    <a:pt x="658" y="159"/>
                    <a:pt x="409" y="409"/>
                  </a:cubicBezTo>
                  <a:cubicBezTo>
                    <a:pt x="159" y="658"/>
                    <a:pt x="22" y="990"/>
                    <a:pt x="22" y="1343"/>
                  </a:cubicBezTo>
                  <a:cubicBezTo>
                    <a:pt x="0" y="1343"/>
                    <a:pt x="0" y="1343"/>
                    <a:pt x="0" y="1343"/>
                  </a:cubicBezTo>
                  <a:cubicBezTo>
                    <a:pt x="0" y="984"/>
                    <a:pt x="140" y="647"/>
                    <a:pt x="394" y="393"/>
                  </a:cubicBezTo>
                  <a:cubicBezTo>
                    <a:pt x="647" y="140"/>
                    <a:pt x="984" y="0"/>
                    <a:pt x="134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0">
              <a:extLst>
                <a:ext uri="{FF2B5EF4-FFF2-40B4-BE49-F238E27FC236}">
                  <a16:creationId xmlns:a16="http://schemas.microsoft.com/office/drawing/2014/main" id="{FAA2EFAE-CB40-4890-8625-E49A91D78213}"/>
                </a:ext>
              </a:extLst>
            </p:cNvPr>
            <p:cNvSpPr>
              <a:spLocks/>
            </p:cNvSpPr>
            <p:nvPr/>
          </p:nvSpPr>
          <p:spPr bwMode="auto">
            <a:xfrm>
              <a:off x="7605713" y="201613"/>
              <a:ext cx="3125788" cy="1616075"/>
            </a:xfrm>
            <a:custGeom>
              <a:avLst/>
              <a:gdLst>
                <a:gd name="T0" fmla="*/ 1253 w 2506"/>
                <a:gd name="T1" fmla="*/ 0 h 1253"/>
                <a:gd name="T2" fmla="*/ 2139 w 2506"/>
                <a:gd name="T3" fmla="*/ 367 h 1253"/>
                <a:gd name="T4" fmla="*/ 2506 w 2506"/>
                <a:gd name="T5" fmla="*/ 1253 h 1253"/>
                <a:gd name="T6" fmla="*/ 2484 w 2506"/>
                <a:gd name="T7" fmla="*/ 1253 h 1253"/>
                <a:gd name="T8" fmla="*/ 2124 w 2506"/>
                <a:gd name="T9" fmla="*/ 382 h 1253"/>
                <a:gd name="T10" fmla="*/ 1253 w 2506"/>
                <a:gd name="T11" fmla="*/ 22 h 1253"/>
                <a:gd name="T12" fmla="*/ 382 w 2506"/>
                <a:gd name="T13" fmla="*/ 382 h 1253"/>
                <a:gd name="T14" fmla="*/ 22 w 2506"/>
                <a:gd name="T15" fmla="*/ 1253 h 1253"/>
                <a:gd name="T16" fmla="*/ 0 w 2506"/>
                <a:gd name="T17" fmla="*/ 1253 h 1253"/>
                <a:gd name="T18" fmla="*/ 367 w 2506"/>
                <a:gd name="T19" fmla="*/ 367 h 1253"/>
                <a:gd name="T20" fmla="*/ 1253 w 2506"/>
                <a:gd name="T21"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6" h="1253">
                  <a:moveTo>
                    <a:pt x="1253" y="0"/>
                  </a:moveTo>
                  <a:cubicBezTo>
                    <a:pt x="1588" y="0"/>
                    <a:pt x="1902" y="131"/>
                    <a:pt x="2139" y="367"/>
                  </a:cubicBezTo>
                  <a:cubicBezTo>
                    <a:pt x="2376" y="604"/>
                    <a:pt x="2506" y="918"/>
                    <a:pt x="2506" y="1253"/>
                  </a:cubicBezTo>
                  <a:cubicBezTo>
                    <a:pt x="2484" y="1253"/>
                    <a:pt x="2484" y="1253"/>
                    <a:pt x="2484" y="1253"/>
                  </a:cubicBezTo>
                  <a:cubicBezTo>
                    <a:pt x="2484" y="924"/>
                    <a:pt x="2356" y="615"/>
                    <a:pt x="2124" y="382"/>
                  </a:cubicBezTo>
                  <a:cubicBezTo>
                    <a:pt x="1891" y="150"/>
                    <a:pt x="1582" y="22"/>
                    <a:pt x="1253" y="22"/>
                  </a:cubicBezTo>
                  <a:cubicBezTo>
                    <a:pt x="924" y="22"/>
                    <a:pt x="615" y="150"/>
                    <a:pt x="382" y="382"/>
                  </a:cubicBezTo>
                  <a:cubicBezTo>
                    <a:pt x="150" y="615"/>
                    <a:pt x="22" y="924"/>
                    <a:pt x="22" y="1253"/>
                  </a:cubicBezTo>
                  <a:cubicBezTo>
                    <a:pt x="0" y="1253"/>
                    <a:pt x="0" y="1253"/>
                    <a:pt x="0" y="1253"/>
                  </a:cubicBezTo>
                  <a:cubicBezTo>
                    <a:pt x="0" y="918"/>
                    <a:pt x="131" y="604"/>
                    <a:pt x="367" y="367"/>
                  </a:cubicBezTo>
                  <a:cubicBezTo>
                    <a:pt x="604" y="131"/>
                    <a:pt x="918" y="0"/>
                    <a:pt x="125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1">
              <a:extLst>
                <a:ext uri="{FF2B5EF4-FFF2-40B4-BE49-F238E27FC236}">
                  <a16:creationId xmlns:a16="http://schemas.microsoft.com/office/drawing/2014/main" id="{52D8CAB8-ED4D-41A5-BF4B-D6BE53278C41}"/>
                </a:ext>
              </a:extLst>
            </p:cNvPr>
            <p:cNvSpPr>
              <a:spLocks/>
            </p:cNvSpPr>
            <p:nvPr/>
          </p:nvSpPr>
          <p:spPr bwMode="auto">
            <a:xfrm>
              <a:off x="7716838" y="317500"/>
              <a:ext cx="2901950" cy="1500188"/>
            </a:xfrm>
            <a:custGeom>
              <a:avLst/>
              <a:gdLst>
                <a:gd name="T0" fmla="*/ 1163 w 2326"/>
                <a:gd name="T1" fmla="*/ 0 h 1163"/>
                <a:gd name="T2" fmla="*/ 1985 w 2326"/>
                <a:gd name="T3" fmla="*/ 341 h 1163"/>
                <a:gd name="T4" fmla="*/ 2326 w 2326"/>
                <a:gd name="T5" fmla="*/ 1163 h 1163"/>
                <a:gd name="T6" fmla="*/ 2304 w 2326"/>
                <a:gd name="T7" fmla="*/ 1163 h 1163"/>
                <a:gd name="T8" fmla="*/ 1970 w 2326"/>
                <a:gd name="T9" fmla="*/ 356 h 1163"/>
                <a:gd name="T10" fmla="*/ 1163 w 2326"/>
                <a:gd name="T11" fmla="*/ 22 h 1163"/>
                <a:gd name="T12" fmla="*/ 356 w 2326"/>
                <a:gd name="T13" fmla="*/ 356 h 1163"/>
                <a:gd name="T14" fmla="*/ 22 w 2326"/>
                <a:gd name="T15" fmla="*/ 1163 h 1163"/>
                <a:gd name="T16" fmla="*/ 0 w 2326"/>
                <a:gd name="T17" fmla="*/ 1163 h 1163"/>
                <a:gd name="T18" fmla="*/ 341 w 2326"/>
                <a:gd name="T19" fmla="*/ 341 h 1163"/>
                <a:gd name="T20" fmla="*/ 1163 w 2326"/>
                <a:gd name="T21" fmla="*/ 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26" h="1163">
                  <a:moveTo>
                    <a:pt x="1163" y="0"/>
                  </a:moveTo>
                  <a:cubicBezTo>
                    <a:pt x="1474" y="0"/>
                    <a:pt x="1766" y="121"/>
                    <a:pt x="1985" y="341"/>
                  </a:cubicBezTo>
                  <a:cubicBezTo>
                    <a:pt x="2205" y="560"/>
                    <a:pt x="2326" y="852"/>
                    <a:pt x="2326" y="1163"/>
                  </a:cubicBezTo>
                  <a:cubicBezTo>
                    <a:pt x="2304" y="1163"/>
                    <a:pt x="2304" y="1163"/>
                    <a:pt x="2304" y="1163"/>
                  </a:cubicBezTo>
                  <a:cubicBezTo>
                    <a:pt x="2304" y="858"/>
                    <a:pt x="2186" y="572"/>
                    <a:pt x="1970" y="356"/>
                  </a:cubicBezTo>
                  <a:cubicBezTo>
                    <a:pt x="1755" y="140"/>
                    <a:pt x="1468" y="22"/>
                    <a:pt x="1163" y="22"/>
                  </a:cubicBezTo>
                  <a:cubicBezTo>
                    <a:pt x="858" y="22"/>
                    <a:pt x="572" y="140"/>
                    <a:pt x="356" y="356"/>
                  </a:cubicBezTo>
                  <a:cubicBezTo>
                    <a:pt x="141" y="572"/>
                    <a:pt x="22" y="858"/>
                    <a:pt x="22" y="1163"/>
                  </a:cubicBezTo>
                  <a:cubicBezTo>
                    <a:pt x="0" y="1163"/>
                    <a:pt x="0" y="1163"/>
                    <a:pt x="0" y="1163"/>
                  </a:cubicBezTo>
                  <a:cubicBezTo>
                    <a:pt x="0" y="852"/>
                    <a:pt x="121" y="560"/>
                    <a:pt x="341" y="341"/>
                  </a:cubicBezTo>
                  <a:cubicBezTo>
                    <a:pt x="561" y="121"/>
                    <a:pt x="853" y="0"/>
                    <a:pt x="116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2">
              <a:extLst>
                <a:ext uri="{FF2B5EF4-FFF2-40B4-BE49-F238E27FC236}">
                  <a16:creationId xmlns:a16="http://schemas.microsoft.com/office/drawing/2014/main" id="{3A89A786-6EF0-4B5E-9484-721BC69BFCAE}"/>
                </a:ext>
              </a:extLst>
            </p:cNvPr>
            <p:cNvSpPr>
              <a:spLocks/>
            </p:cNvSpPr>
            <p:nvPr/>
          </p:nvSpPr>
          <p:spPr bwMode="auto">
            <a:xfrm>
              <a:off x="7831138" y="433388"/>
              <a:ext cx="2674938" cy="1384300"/>
            </a:xfrm>
            <a:custGeom>
              <a:avLst/>
              <a:gdLst>
                <a:gd name="T0" fmla="*/ 1072 w 2145"/>
                <a:gd name="T1" fmla="*/ 0 h 1073"/>
                <a:gd name="T2" fmla="*/ 1830 w 2145"/>
                <a:gd name="T3" fmla="*/ 315 h 1073"/>
                <a:gd name="T4" fmla="*/ 2145 w 2145"/>
                <a:gd name="T5" fmla="*/ 1073 h 1073"/>
                <a:gd name="T6" fmla="*/ 2123 w 2145"/>
                <a:gd name="T7" fmla="*/ 1073 h 1073"/>
                <a:gd name="T8" fmla="*/ 1815 w 2145"/>
                <a:gd name="T9" fmla="*/ 330 h 1073"/>
                <a:gd name="T10" fmla="*/ 1072 w 2145"/>
                <a:gd name="T11" fmla="*/ 22 h 1073"/>
                <a:gd name="T12" fmla="*/ 329 w 2145"/>
                <a:gd name="T13" fmla="*/ 330 h 1073"/>
                <a:gd name="T14" fmla="*/ 21 w 2145"/>
                <a:gd name="T15" fmla="*/ 1073 h 1073"/>
                <a:gd name="T16" fmla="*/ 0 w 2145"/>
                <a:gd name="T17" fmla="*/ 1073 h 1073"/>
                <a:gd name="T18" fmla="*/ 314 w 2145"/>
                <a:gd name="T19" fmla="*/ 315 h 1073"/>
                <a:gd name="T20" fmla="*/ 1072 w 2145"/>
                <a:gd name="T21" fmla="*/ 0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5" h="1073">
                  <a:moveTo>
                    <a:pt x="1072" y="0"/>
                  </a:moveTo>
                  <a:cubicBezTo>
                    <a:pt x="1359" y="0"/>
                    <a:pt x="1628" y="112"/>
                    <a:pt x="1830" y="315"/>
                  </a:cubicBezTo>
                  <a:cubicBezTo>
                    <a:pt x="2033" y="517"/>
                    <a:pt x="2145" y="787"/>
                    <a:pt x="2145" y="1073"/>
                  </a:cubicBezTo>
                  <a:cubicBezTo>
                    <a:pt x="2123" y="1073"/>
                    <a:pt x="2123" y="1073"/>
                    <a:pt x="2123" y="1073"/>
                  </a:cubicBezTo>
                  <a:cubicBezTo>
                    <a:pt x="2123" y="792"/>
                    <a:pt x="2014" y="528"/>
                    <a:pt x="1815" y="330"/>
                  </a:cubicBezTo>
                  <a:cubicBezTo>
                    <a:pt x="1617" y="131"/>
                    <a:pt x="1353" y="22"/>
                    <a:pt x="1072" y="22"/>
                  </a:cubicBezTo>
                  <a:cubicBezTo>
                    <a:pt x="791" y="22"/>
                    <a:pt x="527" y="131"/>
                    <a:pt x="329" y="330"/>
                  </a:cubicBezTo>
                  <a:cubicBezTo>
                    <a:pt x="130" y="528"/>
                    <a:pt x="21" y="792"/>
                    <a:pt x="21" y="1073"/>
                  </a:cubicBezTo>
                  <a:cubicBezTo>
                    <a:pt x="0" y="1073"/>
                    <a:pt x="0" y="1073"/>
                    <a:pt x="0" y="1073"/>
                  </a:cubicBezTo>
                  <a:cubicBezTo>
                    <a:pt x="0" y="787"/>
                    <a:pt x="111" y="517"/>
                    <a:pt x="314" y="315"/>
                  </a:cubicBezTo>
                  <a:cubicBezTo>
                    <a:pt x="516" y="112"/>
                    <a:pt x="786" y="0"/>
                    <a:pt x="107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3">
              <a:extLst>
                <a:ext uri="{FF2B5EF4-FFF2-40B4-BE49-F238E27FC236}">
                  <a16:creationId xmlns:a16="http://schemas.microsoft.com/office/drawing/2014/main" id="{BA42FF38-9338-40F2-B405-283A169D703A}"/>
                </a:ext>
              </a:extLst>
            </p:cNvPr>
            <p:cNvSpPr>
              <a:spLocks/>
            </p:cNvSpPr>
            <p:nvPr/>
          </p:nvSpPr>
          <p:spPr bwMode="auto">
            <a:xfrm>
              <a:off x="7943850" y="550863"/>
              <a:ext cx="2449513" cy="1266825"/>
            </a:xfrm>
            <a:custGeom>
              <a:avLst/>
              <a:gdLst>
                <a:gd name="T0" fmla="*/ 982 w 1965"/>
                <a:gd name="T1" fmla="*/ 0 h 982"/>
                <a:gd name="T2" fmla="*/ 1677 w 1965"/>
                <a:gd name="T3" fmla="*/ 287 h 982"/>
                <a:gd name="T4" fmla="*/ 1965 w 1965"/>
                <a:gd name="T5" fmla="*/ 982 h 982"/>
                <a:gd name="T6" fmla="*/ 1943 w 1965"/>
                <a:gd name="T7" fmla="*/ 982 h 982"/>
                <a:gd name="T8" fmla="*/ 1662 w 1965"/>
                <a:gd name="T9" fmla="*/ 302 h 982"/>
                <a:gd name="T10" fmla="*/ 982 w 1965"/>
                <a:gd name="T11" fmla="*/ 21 h 982"/>
                <a:gd name="T12" fmla="*/ 303 w 1965"/>
                <a:gd name="T13" fmla="*/ 302 h 982"/>
                <a:gd name="T14" fmla="*/ 21 w 1965"/>
                <a:gd name="T15" fmla="*/ 982 h 982"/>
                <a:gd name="T16" fmla="*/ 0 w 1965"/>
                <a:gd name="T17" fmla="*/ 982 h 982"/>
                <a:gd name="T18" fmla="*/ 287 w 1965"/>
                <a:gd name="T19" fmla="*/ 287 h 982"/>
                <a:gd name="T20" fmla="*/ 982 w 1965"/>
                <a:gd name="T21" fmla="*/ 0 h 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5" h="982">
                  <a:moveTo>
                    <a:pt x="982" y="0"/>
                  </a:moveTo>
                  <a:cubicBezTo>
                    <a:pt x="1244" y="0"/>
                    <a:pt x="1491" y="102"/>
                    <a:pt x="1677" y="287"/>
                  </a:cubicBezTo>
                  <a:cubicBezTo>
                    <a:pt x="1862" y="473"/>
                    <a:pt x="1965" y="720"/>
                    <a:pt x="1965" y="982"/>
                  </a:cubicBezTo>
                  <a:cubicBezTo>
                    <a:pt x="1943" y="982"/>
                    <a:pt x="1943" y="982"/>
                    <a:pt x="1943" y="982"/>
                  </a:cubicBezTo>
                  <a:cubicBezTo>
                    <a:pt x="1943" y="725"/>
                    <a:pt x="1843" y="484"/>
                    <a:pt x="1662" y="302"/>
                  </a:cubicBezTo>
                  <a:cubicBezTo>
                    <a:pt x="1480" y="121"/>
                    <a:pt x="1239" y="21"/>
                    <a:pt x="982" y="21"/>
                  </a:cubicBezTo>
                  <a:cubicBezTo>
                    <a:pt x="725" y="21"/>
                    <a:pt x="484" y="121"/>
                    <a:pt x="303" y="302"/>
                  </a:cubicBezTo>
                  <a:cubicBezTo>
                    <a:pt x="121" y="484"/>
                    <a:pt x="21" y="725"/>
                    <a:pt x="21" y="982"/>
                  </a:cubicBezTo>
                  <a:cubicBezTo>
                    <a:pt x="0" y="982"/>
                    <a:pt x="0" y="982"/>
                    <a:pt x="0" y="982"/>
                  </a:cubicBezTo>
                  <a:cubicBezTo>
                    <a:pt x="0" y="720"/>
                    <a:pt x="102" y="473"/>
                    <a:pt x="287" y="287"/>
                  </a:cubicBezTo>
                  <a:cubicBezTo>
                    <a:pt x="473" y="102"/>
                    <a:pt x="720" y="0"/>
                    <a:pt x="98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Rectangle 14">
              <a:extLst>
                <a:ext uri="{FF2B5EF4-FFF2-40B4-BE49-F238E27FC236}">
                  <a16:creationId xmlns:a16="http://schemas.microsoft.com/office/drawing/2014/main" id="{EABC0D97-D694-4501-80AA-330A203C9911}"/>
                </a:ext>
              </a:extLst>
            </p:cNvPr>
            <p:cNvSpPr>
              <a:spLocks noChangeArrowheads="1"/>
            </p:cNvSpPr>
            <p:nvPr/>
          </p:nvSpPr>
          <p:spPr bwMode="auto">
            <a:xfrm>
              <a:off x="2633662" y="6772276"/>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Rectangle 15">
              <a:extLst>
                <a:ext uri="{FF2B5EF4-FFF2-40B4-BE49-F238E27FC236}">
                  <a16:creationId xmlns:a16="http://schemas.microsoft.com/office/drawing/2014/main" id="{6A891196-5145-4930-90C6-082C46F1DD1A}"/>
                </a:ext>
              </a:extLst>
            </p:cNvPr>
            <p:cNvSpPr>
              <a:spLocks noChangeArrowheads="1"/>
            </p:cNvSpPr>
            <p:nvPr/>
          </p:nvSpPr>
          <p:spPr bwMode="auto">
            <a:xfrm>
              <a:off x="3079750" y="6324601"/>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Oval 16">
              <a:extLst>
                <a:ext uri="{FF2B5EF4-FFF2-40B4-BE49-F238E27FC236}">
                  <a16:creationId xmlns:a16="http://schemas.microsoft.com/office/drawing/2014/main" id="{3C9E9BAB-8995-43EA-844F-601E9F20B91D}"/>
                </a:ext>
              </a:extLst>
            </p:cNvPr>
            <p:cNvSpPr>
              <a:spLocks noChangeArrowheads="1"/>
            </p:cNvSpPr>
            <p:nvPr/>
          </p:nvSpPr>
          <p:spPr bwMode="auto">
            <a:xfrm>
              <a:off x="2778125"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17">
              <a:extLst>
                <a:ext uri="{FF2B5EF4-FFF2-40B4-BE49-F238E27FC236}">
                  <a16:creationId xmlns:a16="http://schemas.microsoft.com/office/drawing/2014/main" id="{1BF92852-C722-4C40-9C37-A6AB8342087B}"/>
                </a:ext>
              </a:extLst>
            </p:cNvPr>
            <p:cNvSpPr>
              <a:spLocks noChangeArrowheads="1"/>
            </p:cNvSpPr>
            <p:nvPr/>
          </p:nvSpPr>
          <p:spPr bwMode="auto">
            <a:xfrm>
              <a:off x="2778125"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Oval 18">
              <a:extLst>
                <a:ext uri="{FF2B5EF4-FFF2-40B4-BE49-F238E27FC236}">
                  <a16:creationId xmlns:a16="http://schemas.microsoft.com/office/drawing/2014/main" id="{2341BF4D-5ECD-4F36-98C9-DCF0777960A2}"/>
                </a:ext>
              </a:extLst>
            </p:cNvPr>
            <p:cNvSpPr>
              <a:spLocks noChangeArrowheads="1"/>
            </p:cNvSpPr>
            <p:nvPr/>
          </p:nvSpPr>
          <p:spPr bwMode="auto">
            <a:xfrm>
              <a:off x="2778125"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Oval 19">
              <a:extLst>
                <a:ext uri="{FF2B5EF4-FFF2-40B4-BE49-F238E27FC236}">
                  <a16:creationId xmlns:a16="http://schemas.microsoft.com/office/drawing/2014/main" id="{FF925A76-8A93-4507-8C3A-077EB0ACF3E8}"/>
                </a:ext>
              </a:extLst>
            </p:cNvPr>
            <p:cNvSpPr>
              <a:spLocks noChangeArrowheads="1"/>
            </p:cNvSpPr>
            <p:nvPr/>
          </p:nvSpPr>
          <p:spPr bwMode="auto">
            <a:xfrm>
              <a:off x="3000375"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Oval 20">
              <a:extLst>
                <a:ext uri="{FF2B5EF4-FFF2-40B4-BE49-F238E27FC236}">
                  <a16:creationId xmlns:a16="http://schemas.microsoft.com/office/drawing/2014/main" id="{41BB0318-B901-4E1D-8777-217A7FC30A5C}"/>
                </a:ext>
              </a:extLst>
            </p:cNvPr>
            <p:cNvSpPr>
              <a:spLocks noChangeArrowheads="1"/>
            </p:cNvSpPr>
            <p:nvPr/>
          </p:nvSpPr>
          <p:spPr bwMode="auto">
            <a:xfrm>
              <a:off x="3000375"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Oval 21">
              <a:extLst>
                <a:ext uri="{FF2B5EF4-FFF2-40B4-BE49-F238E27FC236}">
                  <a16:creationId xmlns:a16="http://schemas.microsoft.com/office/drawing/2014/main" id="{94489618-1B96-469F-81D2-13F36628B0CE}"/>
                </a:ext>
              </a:extLst>
            </p:cNvPr>
            <p:cNvSpPr>
              <a:spLocks noChangeArrowheads="1"/>
            </p:cNvSpPr>
            <p:nvPr/>
          </p:nvSpPr>
          <p:spPr bwMode="auto">
            <a:xfrm>
              <a:off x="3232150" y="6253163"/>
              <a:ext cx="153988"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Oval 22">
              <a:extLst>
                <a:ext uri="{FF2B5EF4-FFF2-40B4-BE49-F238E27FC236}">
                  <a16:creationId xmlns:a16="http://schemas.microsoft.com/office/drawing/2014/main" id="{DD19A392-C0F1-4597-8002-B78E9A1998D0}"/>
                </a:ext>
              </a:extLst>
            </p:cNvPr>
            <p:cNvSpPr>
              <a:spLocks noChangeArrowheads="1"/>
            </p:cNvSpPr>
            <p:nvPr/>
          </p:nvSpPr>
          <p:spPr bwMode="auto">
            <a:xfrm>
              <a:off x="2554287"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23">
              <a:extLst>
                <a:ext uri="{FF2B5EF4-FFF2-40B4-BE49-F238E27FC236}">
                  <a16:creationId xmlns:a16="http://schemas.microsoft.com/office/drawing/2014/main" id="{33D93F9F-7DFE-4FFB-B7B2-3F4CCDE57C68}"/>
                </a:ext>
              </a:extLst>
            </p:cNvPr>
            <p:cNvSpPr>
              <a:spLocks noChangeArrowheads="1"/>
            </p:cNvSpPr>
            <p:nvPr/>
          </p:nvSpPr>
          <p:spPr bwMode="auto">
            <a:xfrm>
              <a:off x="3321050" y="6772276"/>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Rectangle 24">
              <a:extLst>
                <a:ext uri="{FF2B5EF4-FFF2-40B4-BE49-F238E27FC236}">
                  <a16:creationId xmlns:a16="http://schemas.microsoft.com/office/drawing/2014/main" id="{7E108BF1-8E95-4C13-8615-0687366BA8B8}"/>
                </a:ext>
              </a:extLst>
            </p:cNvPr>
            <p:cNvSpPr>
              <a:spLocks noChangeArrowheads="1"/>
            </p:cNvSpPr>
            <p:nvPr/>
          </p:nvSpPr>
          <p:spPr bwMode="auto">
            <a:xfrm>
              <a:off x="3767137" y="6324601"/>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Oval 25">
              <a:extLst>
                <a:ext uri="{FF2B5EF4-FFF2-40B4-BE49-F238E27FC236}">
                  <a16:creationId xmlns:a16="http://schemas.microsoft.com/office/drawing/2014/main" id="{005BA49C-1933-48E2-A670-DFFF9E30257F}"/>
                </a:ext>
              </a:extLst>
            </p:cNvPr>
            <p:cNvSpPr>
              <a:spLocks noChangeArrowheads="1"/>
            </p:cNvSpPr>
            <p:nvPr/>
          </p:nvSpPr>
          <p:spPr bwMode="auto">
            <a:xfrm>
              <a:off x="3465512" y="6697663"/>
              <a:ext cx="157163"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Oval 26">
              <a:extLst>
                <a:ext uri="{FF2B5EF4-FFF2-40B4-BE49-F238E27FC236}">
                  <a16:creationId xmlns:a16="http://schemas.microsoft.com/office/drawing/2014/main" id="{72213996-CC46-409F-9599-2D5DF336AD90}"/>
                </a:ext>
              </a:extLst>
            </p:cNvPr>
            <p:cNvSpPr>
              <a:spLocks noChangeArrowheads="1"/>
            </p:cNvSpPr>
            <p:nvPr/>
          </p:nvSpPr>
          <p:spPr bwMode="auto">
            <a:xfrm>
              <a:off x="3465512"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Oval 27">
              <a:extLst>
                <a:ext uri="{FF2B5EF4-FFF2-40B4-BE49-F238E27FC236}">
                  <a16:creationId xmlns:a16="http://schemas.microsoft.com/office/drawing/2014/main" id="{86EF3470-FE9F-4451-AB40-9C873CA02A5E}"/>
                </a:ext>
              </a:extLst>
            </p:cNvPr>
            <p:cNvSpPr>
              <a:spLocks noChangeArrowheads="1"/>
            </p:cNvSpPr>
            <p:nvPr/>
          </p:nvSpPr>
          <p:spPr bwMode="auto">
            <a:xfrm>
              <a:off x="3465512"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Oval 28">
              <a:extLst>
                <a:ext uri="{FF2B5EF4-FFF2-40B4-BE49-F238E27FC236}">
                  <a16:creationId xmlns:a16="http://schemas.microsoft.com/office/drawing/2014/main" id="{D55872E0-B894-4469-8ADB-AA81913C34CE}"/>
                </a:ext>
              </a:extLst>
            </p:cNvPr>
            <p:cNvSpPr>
              <a:spLocks noChangeArrowheads="1"/>
            </p:cNvSpPr>
            <p:nvPr/>
          </p:nvSpPr>
          <p:spPr bwMode="auto">
            <a:xfrm>
              <a:off x="3689350"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Oval 29">
              <a:extLst>
                <a:ext uri="{FF2B5EF4-FFF2-40B4-BE49-F238E27FC236}">
                  <a16:creationId xmlns:a16="http://schemas.microsoft.com/office/drawing/2014/main" id="{7266F5E3-31A8-44BE-9E49-7183649E39F9}"/>
                </a:ext>
              </a:extLst>
            </p:cNvPr>
            <p:cNvSpPr>
              <a:spLocks noChangeArrowheads="1"/>
            </p:cNvSpPr>
            <p:nvPr/>
          </p:nvSpPr>
          <p:spPr bwMode="auto">
            <a:xfrm>
              <a:off x="3689350"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30">
              <a:extLst>
                <a:ext uri="{FF2B5EF4-FFF2-40B4-BE49-F238E27FC236}">
                  <a16:creationId xmlns:a16="http://schemas.microsoft.com/office/drawing/2014/main" id="{0E68D307-27C1-42A5-A64A-8D79560EFA0B}"/>
                </a:ext>
              </a:extLst>
            </p:cNvPr>
            <p:cNvSpPr>
              <a:spLocks noChangeArrowheads="1"/>
            </p:cNvSpPr>
            <p:nvPr/>
          </p:nvSpPr>
          <p:spPr bwMode="auto">
            <a:xfrm>
              <a:off x="3919537"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Oval 31">
              <a:extLst>
                <a:ext uri="{FF2B5EF4-FFF2-40B4-BE49-F238E27FC236}">
                  <a16:creationId xmlns:a16="http://schemas.microsoft.com/office/drawing/2014/main" id="{09D544FF-B528-4BCA-9DB1-23CB97BE4CC5}"/>
                </a:ext>
              </a:extLst>
            </p:cNvPr>
            <p:cNvSpPr>
              <a:spLocks noChangeArrowheads="1"/>
            </p:cNvSpPr>
            <p:nvPr/>
          </p:nvSpPr>
          <p:spPr bwMode="auto">
            <a:xfrm>
              <a:off x="3243262" y="6697663"/>
              <a:ext cx="153988"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Rectangle 32">
              <a:extLst>
                <a:ext uri="{FF2B5EF4-FFF2-40B4-BE49-F238E27FC236}">
                  <a16:creationId xmlns:a16="http://schemas.microsoft.com/office/drawing/2014/main" id="{3C4D40E0-937B-44FF-B389-689E7841543A}"/>
                </a:ext>
              </a:extLst>
            </p:cNvPr>
            <p:cNvSpPr>
              <a:spLocks noChangeArrowheads="1"/>
            </p:cNvSpPr>
            <p:nvPr/>
          </p:nvSpPr>
          <p:spPr bwMode="auto">
            <a:xfrm>
              <a:off x="5056187" y="6750325"/>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Rectangle 33">
              <a:extLst>
                <a:ext uri="{FF2B5EF4-FFF2-40B4-BE49-F238E27FC236}">
                  <a16:creationId xmlns:a16="http://schemas.microsoft.com/office/drawing/2014/main" id="{3131A70B-12D7-4EF9-8845-251AA150C90D}"/>
                </a:ext>
              </a:extLst>
            </p:cNvPr>
            <p:cNvSpPr>
              <a:spLocks noChangeArrowheads="1"/>
            </p:cNvSpPr>
            <p:nvPr/>
          </p:nvSpPr>
          <p:spPr bwMode="auto">
            <a:xfrm>
              <a:off x="5056187" y="6589988"/>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Rectangle 34">
              <a:extLst>
                <a:ext uri="{FF2B5EF4-FFF2-40B4-BE49-F238E27FC236}">
                  <a16:creationId xmlns:a16="http://schemas.microsoft.com/office/drawing/2014/main" id="{4746C1B6-AC6C-4CA0-ADD3-ED00C3315AE9}"/>
                </a:ext>
              </a:extLst>
            </p:cNvPr>
            <p:cNvSpPr>
              <a:spLocks noChangeArrowheads="1"/>
            </p:cNvSpPr>
            <p:nvPr/>
          </p:nvSpPr>
          <p:spPr bwMode="auto">
            <a:xfrm>
              <a:off x="5056187" y="6429650"/>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Rectangle 35">
              <a:extLst>
                <a:ext uri="{FF2B5EF4-FFF2-40B4-BE49-F238E27FC236}">
                  <a16:creationId xmlns:a16="http://schemas.microsoft.com/office/drawing/2014/main" id="{7C4EE773-B4FB-4E54-A06B-74550B3019AD}"/>
                </a:ext>
              </a:extLst>
            </p:cNvPr>
            <p:cNvSpPr>
              <a:spLocks noChangeArrowheads="1"/>
            </p:cNvSpPr>
            <p:nvPr/>
          </p:nvSpPr>
          <p:spPr bwMode="auto">
            <a:xfrm>
              <a:off x="5056187" y="6197601"/>
              <a:ext cx="3679825" cy="30163"/>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Rectangle 36">
              <a:extLst>
                <a:ext uri="{FF2B5EF4-FFF2-40B4-BE49-F238E27FC236}">
                  <a16:creationId xmlns:a16="http://schemas.microsoft.com/office/drawing/2014/main" id="{75DD0CCD-575D-4AA0-8241-E1DD0608C4E9}"/>
                </a:ext>
              </a:extLst>
            </p:cNvPr>
            <p:cNvSpPr>
              <a:spLocks noChangeArrowheads="1"/>
            </p:cNvSpPr>
            <p:nvPr/>
          </p:nvSpPr>
          <p:spPr bwMode="auto">
            <a:xfrm>
              <a:off x="5056187" y="6037263"/>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7">
              <a:extLst>
                <a:ext uri="{FF2B5EF4-FFF2-40B4-BE49-F238E27FC236}">
                  <a16:creationId xmlns:a16="http://schemas.microsoft.com/office/drawing/2014/main" id="{9C7ACAAE-CB3D-4F7F-BBD2-C9ADAC09ADE2}"/>
                </a:ext>
              </a:extLst>
            </p:cNvPr>
            <p:cNvSpPr>
              <a:spLocks/>
            </p:cNvSpPr>
            <p:nvPr/>
          </p:nvSpPr>
          <p:spPr bwMode="auto">
            <a:xfrm>
              <a:off x="7407222" y="5212977"/>
              <a:ext cx="2468563" cy="1570038"/>
            </a:xfrm>
            <a:custGeom>
              <a:avLst/>
              <a:gdLst>
                <a:gd name="T0" fmla="*/ 1979 w 1979"/>
                <a:gd name="T1" fmla="*/ 0 h 1217"/>
                <a:gd name="T2" fmla="*/ 1979 w 1979"/>
                <a:gd name="T3" fmla="*/ 1217 h 1217"/>
                <a:gd name="T4" fmla="*/ 0 w 1979"/>
                <a:gd name="T5" fmla="*/ 1217 h 1217"/>
                <a:gd name="T6" fmla="*/ 23 w 1979"/>
                <a:gd name="T7" fmla="*/ 1191 h 1217"/>
                <a:gd name="T8" fmla="*/ 46 w 1979"/>
                <a:gd name="T9" fmla="*/ 1166 h 1217"/>
                <a:gd name="T10" fmla="*/ 135 w 1979"/>
                <a:gd name="T11" fmla="*/ 1067 h 1217"/>
                <a:gd name="T12" fmla="*/ 158 w 1979"/>
                <a:gd name="T13" fmla="*/ 1042 h 1217"/>
                <a:gd name="T14" fmla="*/ 247 w 1979"/>
                <a:gd name="T15" fmla="*/ 942 h 1217"/>
                <a:gd name="T16" fmla="*/ 269 w 1979"/>
                <a:gd name="T17" fmla="*/ 918 h 1217"/>
                <a:gd name="T18" fmla="*/ 359 w 1979"/>
                <a:gd name="T19" fmla="*/ 818 h 1217"/>
                <a:gd name="T20" fmla="*/ 381 w 1979"/>
                <a:gd name="T21" fmla="*/ 793 h 1217"/>
                <a:gd name="T22" fmla="*/ 471 w 1979"/>
                <a:gd name="T23" fmla="*/ 694 h 1217"/>
                <a:gd name="T24" fmla="*/ 493 w 1979"/>
                <a:gd name="T25" fmla="*/ 669 h 1217"/>
                <a:gd name="T26" fmla="*/ 578 w 1979"/>
                <a:gd name="T27" fmla="*/ 575 h 1217"/>
                <a:gd name="T28" fmla="*/ 729 w 1979"/>
                <a:gd name="T29" fmla="*/ 431 h 1217"/>
                <a:gd name="T30" fmla="*/ 1979 w 1979"/>
                <a:gd name="T31" fmla="*/ 0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79" h="1217">
                  <a:moveTo>
                    <a:pt x="1979" y="0"/>
                  </a:moveTo>
                  <a:cubicBezTo>
                    <a:pt x="1979" y="1217"/>
                    <a:pt x="1979" y="1217"/>
                    <a:pt x="1979" y="1217"/>
                  </a:cubicBezTo>
                  <a:cubicBezTo>
                    <a:pt x="0" y="1217"/>
                    <a:pt x="0" y="1217"/>
                    <a:pt x="0" y="1217"/>
                  </a:cubicBezTo>
                  <a:cubicBezTo>
                    <a:pt x="23" y="1191"/>
                    <a:pt x="23" y="1191"/>
                    <a:pt x="23" y="1191"/>
                  </a:cubicBezTo>
                  <a:cubicBezTo>
                    <a:pt x="46" y="1166"/>
                    <a:pt x="46" y="1166"/>
                    <a:pt x="46" y="1166"/>
                  </a:cubicBezTo>
                  <a:cubicBezTo>
                    <a:pt x="135" y="1067"/>
                    <a:pt x="135" y="1067"/>
                    <a:pt x="135" y="1067"/>
                  </a:cubicBezTo>
                  <a:cubicBezTo>
                    <a:pt x="158" y="1042"/>
                    <a:pt x="158" y="1042"/>
                    <a:pt x="158" y="1042"/>
                  </a:cubicBezTo>
                  <a:cubicBezTo>
                    <a:pt x="247" y="942"/>
                    <a:pt x="247" y="942"/>
                    <a:pt x="247" y="942"/>
                  </a:cubicBezTo>
                  <a:cubicBezTo>
                    <a:pt x="269" y="918"/>
                    <a:pt x="269" y="918"/>
                    <a:pt x="269" y="918"/>
                  </a:cubicBezTo>
                  <a:cubicBezTo>
                    <a:pt x="359" y="818"/>
                    <a:pt x="359" y="818"/>
                    <a:pt x="359" y="818"/>
                  </a:cubicBezTo>
                  <a:cubicBezTo>
                    <a:pt x="381" y="793"/>
                    <a:pt x="381" y="793"/>
                    <a:pt x="381" y="793"/>
                  </a:cubicBezTo>
                  <a:cubicBezTo>
                    <a:pt x="471" y="694"/>
                    <a:pt x="471" y="694"/>
                    <a:pt x="471" y="694"/>
                  </a:cubicBezTo>
                  <a:cubicBezTo>
                    <a:pt x="493" y="669"/>
                    <a:pt x="493" y="669"/>
                    <a:pt x="493" y="669"/>
                  </a:cubicBezTo>
                  <a:cubicBezTo>
                    <a:pt x="578" y="575"/>
                    <a:pt x="578" y="575"/>
                    <a:pt x="578" y="575"/>
                  </a:cubicBezTo>
                  <a:cubicBezTo>
                    <a:pt x="578" y="575"/>
                    <a:pt x="714" y="469"/>
                    <a:pt x="729" y="431"/>
                  </a:cubicBezTo>
                  <a:cubicBezTo>
                    <a:pt x="745" y="393"/>
                    <a:pt x="1979" y="0"/>
                    <a:pt x="1979" y="0"/>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8">
              <a:extLst>
                <a:ext uri="{FF2B5EF4-FFF2-40B4-BE49-F238E27FC236}">
                  <a16:creationId xmlns:a16="http://schemas.microsoft.com/office/drawing/2014/main" id="{06B06749-8728-4A80-888F-6679113A02B1}"/>
                </a:ext>
              </a:extLst>
            </p:cNvPr>
            <p:cNvSpPr>
              <a:spLocks/>
            </p:cNvSpPr>
            <p:nvPr/>
          </p:nvSpPr>
          <p:spPr bwMode="auto">
            <a:xfrm>
              <a:off x="3938587" y="-8777"/>
              <a:ext cx="808038" cy="701675"/>
            </a:xfrm>
            <a:custGeom>
              <a:avLst/>
              <a:gdLst>
                <a:gd name="T0" fmla="*/ 0 w 509"/>
                <a:gd name="T1" fmla="*/ 0 h 442"/>
                <a:gd name="T2" fmla="*/ 33 w 509"/>
                <a:gd name="T3" fmla="*/ 0 h 442"/>
                <a:gd name="T4" fmla="*/ 509 w 509"/>
                <a:gd name="T5" fmla="*/ 425 h 442"/>
                <a:gd name="T6" fmla="*/ 495 w 509"/>
                <a:gd name="T7" fmla="*/ 442 h 442"/>
                <a:gd name="T8" fmla="*/ 0 w 509"/>
                <a:gd name="T9" fmla="*/ 0 h 442"/>
              </a:gdLst>
              <a:ahLst/>
              <a:cxnLst>
                <a:cxn ang="0">
                  <a:pos x="T0" y="T1"/>
                </a:cxn>
                <a:cxn ang="0">
                  <a:pos x="T2" y="T3"/>
                </a:cxn>
                <a:cxn ang="0">
                  <a:pos x="T4" y="T5"/>
                </a:cxn>
                <a:cxn ang="0">
                  <a:pos x="T6" y="T7"/>
                </a:cxn>
                <a:cxn ang="0">
                  <a:pos x="T8" y="T9"/>
                </a:cxn>
              </a:cxnLst>
              <a:rect l="0" t="0" r="r" b="b"/>
              <a:pathLst>
                <a:path w="509" h="442">
                  <a:moveTo>
                    <a:pt x="0" y="0"/>
                  </a:moveTo>
                  <a:lnTo>
                    <a:pt x="33" y="0"/>
                  </a:lnTo>
                  <a:lnTo>
                    <a:pt x="509" y="425"/>
                  </a:lnTo>
                  <a:lnTo>
                    <a:pt x="495" y="442"/>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9">
              <a:extLst>
                <a:ext uri="{FF2B5EF4-FFF2-40B4-BE49-F238E27FC236}">
                  <a16:creationId xmlns:a16="http://schemas.microsoft.com/office/drawing/2014/main" id="{30E66F7E-2283-40D5-A01E-FC3F2F14EDA0}"/>
                </a:ext>
              </a:extLst>
            </p:cNvPr>
            <p:cNvSpPr>
              <a:spLocks/>
            </p:cNvSpPr>
            <p:nvPr/>
          </p:nvSpPr>
          <p:spPr bwMode="auto">
            <a:xfrm>
              <a:off x="3689350" y="-8777"/>
              <a:ext cx="1058863" cy="930275"/>
            </a:xfrm>
            <a:custGeom>
              <a:avLst/>
              <a:gdLst>
                <a:gd name="T0" fmla="*/ 0 w 667"/>
                <a:gd name="T1" fmla="*/ 0 h 586"/>
                <a:gd name="T2" fmla="*/ 33 w 667"/>
                <a:gd name="T3" fmla="*/ 0 h 586"/>
                <a:gd name="T4" fmla="*/ 667 w 667"/>
                <a:gd name="T5" fmla="*/ 569 h 586"/>
                <a:gd name="T6" fmla="*/ 653 w 667"/>
                <a:gd name="T7" fmla="*/ 586 h 586"/>
                <a:gd name="T8" fmla="*/ 0 w 667"/>
                <a:gd name="T9" fmla="*/ 0 h 586"/>
              </a:gdLst>
              <a:ahLst/>
              <a:cxnLst>
                <a:cxn ang="0">
                  <a:pos x="T0" y="T1"/>
                </a:cxn>
                <a:cxn ang="0">
                  <a:pos x="T2" y="T3"/>
                </a:cxn>
                <a:cxn ang="0">
                  <a:pos x="T4" y="T5"/>
                </a:cxn>
                <a:cxn ang="0">
                  <a:pos x="T6" y="T7"/>
                </a:cxn>
                <a:cxn ang="0">
                  <a:pos x="T8" y="T9"/>
                </a:cxn>
              </a:cxnLst>
              <a:rect l="0" t="0" r="r" b="b"/>
              <a:pathLst>
                <a:path w="667" h="586">
                  <a:moveTo>
                    <a:pt x="0" y="0"/>
                  </a:moveTo>
                  <a:lnTo>
                    <a:pt x="33" y="0"/>
                  </a:lnTo>
                  <a:lnTo>
                    <a:pt x="667" y="569"/>
                  </a:lnTo>
                  <a:lnTo>
                    <a:pt x="653" y="586"/>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40">
              <a:extLst>
                <a:ext uri="{FF2B5EF4-FFF2-40B4-BE49-F238E27FC236}">
                  <a16:creationId xmlns:a16="http://schemas.microsoft.com/office/drawing/2014/main" id="{37AB891A-FBD1-4F78-8B95-9CA55CA4A72A}"/>
                </a:ext>
              </a:extLst>
            </p:cNvPr>
            <p:cNvSpPr>
              <a:spLocks/>
            </p:cNvSpPr>
            <p:nvPr/>
          </p:nvSpPr>
          <p:spPr bwMode="auto">
            <a:xfrm>
              <a:off x="3441700" y="-8777"/>
              <a:ext cx="1308100" cy="1158875"/>
            </a:xfrm>
            <a:custGeom>
              <a:avLst/>
              <a:gdLst>
                <a:gd name="T0" fmla="*/ 0 w 824"/>
                <a:gd name="T1" fmla="*/ 0 h 730"/>
                <a:gd name="T2" fmla="*/ 33 w 824"/>
                <a:gd name="T3" fmla="*/ 0 h 730"/>
                <a:gd name="T4" fmla="*/ 824 w 824"/>
                <a:gd name="T5" fmla="*/ 713 h 730"/>
                <a:gd name="T6" fmla="*/ 810 w 824"/>
                <a:gd name="T7" fmla="*/ 730 h 730"/>
                <a:gd name="T8" fmla="*/ 0 w 824"/>
                <a:gd name="T9" fmla="*/ 0 h 730"/>
              </a:gdLst>
              <a:ahLst/>
              <a:cxnLst>
                <a:cxn ang="0">
                  <a:pos x="T0" y="T1"/>
                </a:cxn>
                <a:cxn ang="0">
                  <a:pos x="T2" y="T3"/>
                </a:cxn>
                <a:cxn ang="0">
                  <a:pos x="T4" y="T5"/>
                </a:cxn>
                <a:cxn ang="0">
                  <a:pos x="T6" y="T7"/>
                </a:cxn>
                <a:cxn ang="0">
                  <a:pos x="T8" y="T9"/>
                </a:cxn>
              </a:cxnLst>
              <a:rect l="0" t="0" r="r" b="b"/>
              <a:pathLst>
                <a:path w="824" h="730">
                  <a:moveTo>
                    <a:pt x="0" y="0"/>
                  </a:moveTo>
                  <a:lnTo>
                    <a:pt x="33" y="0"/>
                  </a:lnTo>
                  <a:lnTo>
                    <a:pt x="824" y="713"/>
                  </a:lnTo>
                  <a:lnTo>
                    <a:pt x="810" y="730"/>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41">
              <a:extLst>
                <a:ext uri="{FF2B5EF4-FFF2-40B4-BE49-F238E27FC236}">
                  <a16:creationId xmlns:a16="http://schemas.microsoft.com/office/drawing/2014/main" id="{1A27AC83-8817-4925-B1C3-909BDF921323}"/>
                </a:ext>
              </a:extLst>
            </p:cNvPr>
            <p:cNvSpPr>
              <a:spLocks/>
            </p:cNvSpPr>
            <p:nvPr/>
          </p:nvSpPr>
          <p:spPr bwMode="auto">
            <a:xfrm>
              <a:off x="3197225" y="-8777"/>
              <a:ext cx="1554163" cy="1387475"/>
            </a:xfrm>
            <a:custGeom>
              <a:avLst/>
              <a:gdLst>
                <a:gd name="T0" fmla="*/ 0 w 979"/>
                <a:gd name="T1" fmla="*/ 0 h 874"/>
                <a:gd name="T2" fmla="*/ 32 w 979"/>
                <a:gd name="T3" fmla="*/ 0 h 874"/>
                <a:gd name="T4" fmla="*/ 979 w 979"/>
                <a:gd name="T5" fmla="*/ 857 h 874"/>
                <a:gd name="T6" fmla="*/ 964 w 979"/>
                <a:gd name="T7" fmla="*/ 874 h 874"/>
                <a:gd name="T8" fmla="*/ 0 w 979"/>
                <a:gd name="T9" fmla="*/ 0 h 874"/>
              </a:gdLst>
              <a:ahLst/>
              <a:cxnLst>
                <a:cxn ang="0">
                  <a:pos x="T0" y="T1"/>
                </a:cxn>
                <a:cxn ang="0">
                  <a:pos x="T2" y="T3"/>
                </a:cxn>
                <a:cxn ang="0">
                  <a:pos x="T4" y="T5"/>
                </a:cxn>
                <a:cxn ang="0">
                  <a:pos x="T6" y="T7"/>
                </a:cxn>
                <a:cxn ang="0">
                  <a:pos x="T8" y="T9"/>
                </a:cxn>
              </a:cxnLst>
              <a:rect l="0" t="0" r="r" b="b"/>
              <a:pathLst>
                <a:path w="979" h="874">
                  <a:moveTo>
                    <a:pt x="0" y="0"/>
                  </a:moveTo>
                  <a:lnTo>
                    <a:pt x="32" y="0"/>
                  </a:lnTo>
                  <a:lnTo>
                    <a:pt x="979" y="857"/>
                  </a:lnTo>
                  <a:lnTo>
                    <a:pt x="964" y="874"/>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42">
              <a:extLst>
                <a:ext uri="{FF2B5EF4-FFF2-40B4-BE49-F238E27FC236}">
                  <a16:creationId xmlns:a16="http://schemas.microsoft.com/office/drawing/2014/main" id="{C18D9E0D-0150-4D97-A2D4-AF1E717D5B5C}"/>
                </a:ext>
              </a:extLst>
            </p:cNvPr>
            <p:cNvSpPr>
              <a:spLocks/>
            </p:cNvSpPr>
            <p:nvPr/>
          </p:nvSpPr>
          <p:spPr bwMode="auto">
            <a:xfrm>
              <a:off x="2947987" y="-8777"/>
              <a:ext cx="1803400" cy="1616075"/>
            </a:xfrm>
            <a:custGeom>
              <a:avLst/>
              <a:gdLst>
                <a:gd name="T0" fmla="*/ 0 w 1447"/>
                <a:gd name="T1" fmla="*/ 0 h 1252"/>
                <a:gd name="T2" fmla="*/ 43 w 1447"/>
                <a:gd name="T3" fmla="*/ 0 h 1252"/>
                <a:gd name="T4" fmla="*/ 118 w 1447"/>
                <a:gd name="T5" fmla="*/ 64 h 1252"/>
                <a:gd name="T6" fmla="*/ 1447 w 1447"/>
                <a:gd name="T7" fmla="*/ 1231 h 1252"/>
                <a:gd name="T8" fmla="*/ 1428 w 1447"/>
                <a:gd name="T9" fmla="*/ 1252 h 1252"/>
                <a:gd name="T10" fmla="*/ 99 w 1447"/>
                <a:gd name="T11" fmla="*/ 84 h 1252"/>
                <a:gd name="T12" fmla="*/ 0 w 1447"/>
                <a:gd name="T13" fmla="*/ 0 h 1252"/>
              </a:gdLst>
              <a:ahLst/>
              <a:cxnLst>
                <a:cxn ang="0">
                  <a:pos x="T0" y="T1"/>
                </a:cxn>
                <a:cxn ang="0">
                  <a:pos x="T2" y="T3"/>
                </a:cxn>
                <a:cxn ang="0">
                  <a:pos x="T4" y="T5"/>
                </a:cxn>
                <a:cxn ang="0">
                  <a:pos x="T6" y="T7"/>
                </a:cxn>
                <a:cxn ang="0">
                  <a:pos x="T8" y="T9"/>
                </a:cxn>
                <a:cxn ang="0">
                  <a:pos x="T10" y="T11"/>
                </a:cxn>
                <a:cxn ang="0">
                  <a:pos x="T12" y="T13"/>
                </a:cxn>
              </a:cxnLst>
              <a:rect l="0" t="0" r="r" b="b"/>
              <a:pathLst>
                <a:path w="1447" h="1252">
                  <a:moveTo>
                    <a:pt x="0" y="0"/>
                  </a:moveTo>
                  <a:cubicBezTo>
                    <a:pt x="43" y="0"/>
                    <a:pt x="43" y="0"/>
                    <a:pt x="43" y="0"/>
                  </a:cubicBezTo>
                  <a:cubicBezTo>
                    <a:pt x="68" y="20"/>
                    <a:pt x="92" y="41"/>
                    <a:pt x="118" y="64"/>
                  </a:cubicBezTo>
                  <a:cubicBezTo>
                    <a:pt x="1447" y="1231"/>
                    <a:pt x="1447" y="1231"/>
                    <a:pt x="1447" y="1231"/>
                  </a:cubicBezTo>
                  <a:cubicBezTo>
                    <a:pt x="1428" y="1252"/>
                    <a:pt x="1428" y="1252"/>
                    <a:pt x="1428" y="1252"/>
                  </a:cubicBezTo>
                  <a:cubicBezTo>
                    <a:pt x="99" y="84"/>
                    <a:pt x="99" y="84"/>
                    <a:pt x="99" y="84"/>
                  </a:cubicBezTo>
                  <a:cubicBezTo>
                    <a:pt x="65" y="54"/>
                    <a:pt x="32" y="26"/>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43">
              <a:extLst>
                <a:ext uri="{FF2B5EF4-FFF2-40B4-BE49-F238E27FC236}">
                  <a16:creationId xmlns:a16="http://schemas.microsoft.com/office/drawing/2014/main" id="{5C1E3401-8111-48CE-A179-44A64B4178E9}"/>
                </a:ext>
              </a:extLst>
            </p:cNvPr>
            <p:cNvSpPr>
              <a:spLocks/>
            </p:cNvSpPr>
            <p:nvPr/>
          </p:nvSpPr>
          <p:spPr bwMode="auto">
            <a:xfrm>
              <a:off x="2670175" y="-14753"/>
              <a:ext cx="2082800" cy="1844675"/>
            </a:xfrm>
            <a:custGeom>
              <a:avLst/>
              <a:gdLst>
                <a:gd name="T0" fmla="*/ 0 w 1670"/>
                <a:gd name="T1" fmla="*/ 0 h 1429"/>
                <a:gd name="T2" fmla="*/ 50 w 1670"/>
                <a:gd name="T3" fmla="*/ 0 h 1429"/>
                <a:gd name="T4" fmla="*/ 274 w 1670"/>
                <a:gd name="T5" fmla="*/ 178 h 1429"/>
                <a:gd name="T6" fmla="*/ 1670 w 1670"/>
                <a:gd name="T7" fmla="*/ 1409 h 1429"/>
                <a:gd name="T8" fmla="*/ 1651 w 1670"/>
                <a:gd name="T9" fmla="*/ 1429 h 1429"/>
                <a:gd name="T10" fmla="*/ 255 w 1670"/>
                <a:gd name="T11" fmla="*/ 198 h 1429"/>
                <a:gd name="T12" fmla="*/ 0 w 1670"/>
                <a:gd name="T13" fmla="*/ 0 h 1429"/>
              </a:gdLst>
              <a:ahLst/>
              <a:cxnLst>
                <a:cxn ang="0">
                  <a:pos x="T0" y="T1"/>
                </a:cxn>
                <a:cxn ang="0">
                  <a:pos x="T2" y="T3"/>
                </a:cxn>
                <a:cxn ang="0">
                  <a:pos x="T4" y="T5"/>
                </a:cxn>
                <a:cxn ang="0">
                  <a:pos x="T6" y="T7"/>
                </a:cxn>
                <a:cxn ang="0">
                  <a:pos x="T8" y="T9"/>
                </a:cxn>
                <a:cxn ang="0">
                  <a:pos x="T10" y="T11"/>
                </a:cxn>
                <a:cxn ang="0">
                  <a:pos x="T12" y="T13"/>
                </a:cxn>
              </a:cxnLst>
              <a:rect l="0" t="0" r="r" b="b"/>
              <a:pathLst>
                <a:path w="1670" h="1429">
                  <a:moveTo>
                    <a:pt x="0" y="0"/>
                  </a:moveTo>
                  <a:cubicBezTo>
                    <a:pt x="50" y="0"/>
                    <a:pt x="50" y="0"/>
                    <a:pt x="50" y="0"/>
                  </a:cubicBezTo>
                  <a:cubicBezTo>
                    <a:pt x="120" y="48"/>
                    <a:pt x="194" y="107"/>
                    <a:pt x="274" y="178"/>
                  </a:cubicBezTo>
                  <a:cubicBezTo>
                    <a:pt x="1670" y="1409"/>
                    <a:pt x="1670" y="1409"/>
                    <a:pt x="1670" y="1409"/>
                  </a:cubicBezTo>
                  <a:cubicBezTo>
                    <a:pt x="1651" y="1429"/>
                    <a:pt x="1651" y="1429"/>
                    <a:pt x="1651" y="1429"/>
                  </a:cubicBezTo>
                  <a:cubicBezTo>
                    <a:pt x="255" y="198"/>
                    <a:pt x="255" y="198"/>
                    <a:pt x="255" y="198"/>
                  </a:cubicBezTo>
                  <a:cubicBezTo>
                    <a:pt x="163" y="117"/>
                    <a:pt x="79" y="51"/>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Rectangle 44">
              <a:extLst>
                <a:ext uri="{FF2B5EF4-FFF2-40B4-BE49-F238E27FC236}">
                  <a16:creationId xmlns:a16="http://schemas.microsoft.com/office/drawing/2014/main" id="{5F14428A-3437-495F-98B1-4CFAA2DF76FE}"/>
                </a:ext>
              </a:extLst>
            </p:cNvPr>
            <p:cNvSpPr>
              <a:spLocks noChangeArrowheads="1"/>
            </p:cNvSpPr>
            <p:nvPr/>
          </p:nvSpPr>
          <p:spPr bwMode="auto">
            <a:xfrm>
              <a:off x="116041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Rectangle 45">
              <a:extLst>
                <a:ext uri="{FF2B5EF4-FFF2-40B4-BE49-F238E27FC236}">
                  <a16:creationId xmlns:a16="http://schemas.microsoft.com/office/drawing/2014/main" id="{A1F76DA3-6A84-4405-8E02-10AE64827A97}"/>
                </a:ext>
              </a:extLst>
            </p:cNvPr>
            <p:cNvSpPr>
              <a:spLocks noChangeArrowheads="1"/>
            </p:cNvSpPr>
            <p:nvPr/>
          </p:nvSpPr>
          <p:spPr bwMode="auto">
            <a:xfrm>
              <a:off x="118962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Rectangle 46">
              <a:extLst>
                <a:ext uri="{FF2B5EF4-FFF2-40B4-BE49-F238E27FC236}">
                  <a16:creationId xmlns:a16="http://schemas.microsoft.com/office/drawing/2014/main" id="{E45130C6-5116-45C6-9A8B-E40623DA152B}"/>
                </a:ext>
              </a:extLst>
            </p:cNvPr>
            <p:cNvSpPr>
              <a:spLocks noChangeArrowheads="1"/>
            </p:cNvSpPr>
            <p:nvPr/>
          </p:nvSpPr>
          <p:spPr bwMode="auto">
            <a:xfrm>
              <a:off x="12188393" y="528320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47">
              <a:extLst>
                <a:ext uri="{FF2B5EF4-FFF2-40B4-BE49-F238E27FC236}">
                  <a16:creationId xmlns:a16="http://schemas.microsoft.com/office/drawing/2014/main" id="{D23EF63F-7A04-4A3F-B477-BCD5E9769BC5}"/>
                </a:ext>
              </a:extLst>
            </p:cNvPr>
            <p:cNvSpPr>
              <a:spLocks noChangeArrowheads="1"/>
            </p:cNvSpPr>
            <p:nvPr/>
          </p:nvSpPr>
          <p:spPr bwMode="auto">
            <a:xfrm>
              <a:off x="12188393" y="6218238"/>
              <a:ext cx="19050" cy="31273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Rectangle 48">
              <a:extLst>
                <a:ext uri="{FF2B5EF4-FFF2-40B4-BE49-F238E27FC236}">
                  <a16:creationId xmlns:a16="http://schemas.microsoft.com/office/drawing/2014/main" id="{69EEB48B-BC6E-4945-A5EC-A354E8FF5039}"/>
                </a:ext>
              </a:extLst>
            </p:cNvPr>
            <p:cNvSpPr>
              <a:spLocks noChangeArrowheads="1"/>
            </p:cNvSpPr>
            <p:nvPr/>
          </p:nvSpPr>
          <p:spPr bwMode="auto">
            <a:xfrm>
              <a:off x="11596255" y="4956176"/>
              <a:ext cx="300038" cy="190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Oval 49">
              <a:extLst>
                <a:ext uri="{FF2B5EF4-FFF2-40B4-BE49-F238E27FC236}">
                  <a16:creationId xmlns:a16="http://schemas.microsoft.com/office/drawing/2014/main" id="{DCF8834B-57A9-4297-B8B9-296315B8871C}"/>
                </a:ext>
              </a:extLst>
            </p:cNvPr>
            <p:cNvSpPr>
              <a:spLocks noChangeArrowheads="1"/>
            </p:cNvSpPr>
            <p:nvPr/>
          </p:nvSpPr>
          <p:spPr bwMode="auto">
            <a:xfrm>
              <a:off x="11510530"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Oval 50">
              <a:extLst>
                <a:ext uri="{FF2B5EF4-FFF2-40B4-BE49-F238E27FC236}">
                  <a16:creationId xmlns:a16="http://schemas.microsoft.com/office/drawing/2014/main" id="{B3E55DE1-550D-42BB-BB21-1D6407AE4E21}"/>
                </a:ext>
              </a:extLst>
            </p:cNvPr>
            <p:cNvSpPr>
              <a:spLocks noChangeArrowheads="1"/>
            </p:cNvSpPr>
            <p:nvPr/>
          </p:nvSpPr>
          <p:spPr bwMode="auto">
            <a:xfrm>
              <a:off x="11801043"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51">
              <a:extLst>
                <a:ext uri="{FF2B5EF4-FFF2-40B4-BE49-F238E27FC236}">
                  <a16:creationId xmlns:a16="http://schemas.microsoft.com/office/drawing/2014/main" id="{FFDDD0C8-DDCA-40B1-B4FA-1A93420BC53E}"/>
                </a:ext>
              </a:extLst>
            </p:cNvPr>
            <p:cNvSpPr>
              <a:spLocks/>
            </p:cNvSpPr>
            <p:nvPr/>
          </p:nvSpPr>
          <p:spPr bwMode="auto">
            <a:xfrm>
              <a:off x="12093143" y="4862513"/>
              <a:ext cx="104775" cy="215900"/>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0"/>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Oval 52">
              <a:extLst>
                <a:ext uri="{FF2B5EF4-FFF2-40B4-BE49-F238E27FC236}">
                  <a16:creationId xmlns:a16="http://schemas.microsoft.com/office/drawing/2014/main" id="{8EBF059F-1931-4918-B62E-8AAAB05E761B}"/>
                </a:ext>
              </a:extLst>
            </p:cNvPr>
            <p:cNvSpPr>
              <a:spLocks noChangeArrowheads="1"/>
            </p:cNvSpPr>
            <p:nvPr/>
          </p:nvSpPr>
          <p:spPr bwMode="auto">
            <a:xfrm>
              <a:off x="11510530"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Oval 53">
              <a:extLst>
                <a:ext uri="{FF2B5EF4-FFF2-40B4-BE49-F238E27FC236}">
                  <a16:creationId xmlns:a16="http://schemas.microsoft.com/office/drawing/2014/main" id="{BBE37596-B2DC-40F4-9136-031B681D6141}"/>
                </a:ext>
              </a:extLst>
            </p:cNvPr>
            <p:cNvSpPr>
              <a:spLocks noChangeArrowheads="1"/>
            </p:cNvSpPr>
            <p:nvPr/>
          </p:nvSpPr>
          <p:spPr bwMode="auto">
            <a:xfrm>
              <a:off x="11801043"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4">
              <a:extLst>
                <a:ext uri="{FF2B5EF4-FFF2-40B4-BE49-F238E27FC236}">
                  <a16:creationId xmlns:a16="http://schemas.microsoft.com/office/drawing/2014/main" id="{5903F037-754E-405A-8834-4B86BFF8AC59}"/>
                </a:ext>
              </a:extLst>
            </p:cNvPr>
            <p:cNvSpPr>
              <a:spLocks/>
            </p:cNvSpPr>
            <p:nvPr/>
          </p:nvSpPr>
          <p:spPr bwMode="auto">
            <a:xfrm>
              <a:off x="12093143" y="5173663"/>
              <a:ext cx="114300" cy="215900"/>
            </a:xfrm>
            <a:custGeom>
              <a:avLst/>
              <a:gdLst>
                <a:gd name="T0" fmla="*/ 84 w 92"/>
                <a:gd name="T1" fmla="*/ 0 h 168"/>
                <a:gd name="T2" fmla="*/ 84 w 92"/>
                <a:gd name="T3" fmla="*/ 0 h 168"/>
                <a:gd name="T4" fmla="*/ 88 w 92"/>
                <a:gd name="T5" fmla="*/ 85 h 168"/>
                <a:gd name="T6" fmla="*/ 92 w 92"/>
                <a:gd name="T7" fmla="*/ 168 h 168"/>
                <a:gd name="T8" fmla="*/ 84 w 92"/>
                <a:gd name="T9" fmla="*/ 168 h 168"/>
                <a:gd name="T10" fmla="*/ 84 w 92"/>
                <a:gd name="T11" fmla="*/ 168 h 168"/>
                <a:gd name="T12" fmla="*/ 77 w 92"/>
                <a:gd name="T13" fmla="*/ 168 h 168"/>
                <a:gd name="T14" fmla="*/ 0 w 92"/>
                <a:gd name="T15" fmla="*/ 84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8" y="85"/>
                    <a:pt x="88" y="85"/>
                    <a:pt x="88"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9"/>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Oval 55">
              <a:extLst>
                <a:ext uri="{FF2B5EF4-FFF2-40B4-BE49-F238E27FC236}">
                  <a16:creationId xmlns:a16="http://schemas.microsoft.com/office/drawing/2014/main" id="{D71C60C1-5A3A-46CC-86A6-EFC464CF06A4}"/>
                </a:ext>
              </a:extLst>
            </p:cNvPr>
            <p:cNvSpPr>
              <a:spLocks noChangeArrowheads="1"/>
            </p:cNvSpPr>
            <p:nvPr/>
          </p:nvSpPr>
          <p:spPr bwMode="auto">
            <a:xfrm>
              <a:off x="11510530"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Oval 56">
              <a:extLst>
                <a:ext uri="{FF2B5EF4-FFF2-40B4-BE49-F238E27FC236}">
                  <a16:creationId xmlns:a16="http://schemas.microsoft.com/office/drawing/2014/main" id="{15B11D13-2124-4AE1-9109-37C35900690F}"/>
                </a:ext>
              </a:extLst>
            </p:cNvPr>
            <p:cNvSpPr>
              <a:spLocks noChangeArrowheads="1"/>
            </p:cNvSpPr>
            <p:nvPr/>
          </p:nvSpPr>
          <p:spPr bwMode="auto">
            <a:xfrm>
              <a:off x="11801043"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7">
              <a:extLst>
                <a:ext uri="{FF2B5EF4-FFF2-40B4-BE49-F238E27FC236}">
                  <a16:creationId xmlns:a16="http://schemas.microsoft.com/office/drawing/2014/main" id="{39A353DA-331C-469D-9888-6E24A6A0D369}"/>
                </a:ext>
              </a:extLst>
            </p:cNvPr>
            <p:cNvSpPr>
              <a:spLocks/>
            </p:cNvSpPr>
            <p:nvPr/>
          </p:nvSpPr>
          <p:spPr bwMode="auto">
            <a:xfrm>
              <a:off x="12093143" y="5484813"/>
              <a:ext cx="114300" cy="217488"/>
            </a:xfrm>
            <a:custGeom>
              <a:avLst/>
              <a:gdLst>
                <a:gd name="T0" fmla="*/ 84 w 92"/>
                <a:gd name="T1" fmla="*/ 0 h 168"/>
                <a:gd name="T2" fmla="*/ 84 w 92"/>
                <a:gd name="T3" fmla="*/ 0 h 168"/>
                <a:gd name="T4" fmla="*/ 92 w 92"/>
                <a:gd name="T5" fmla="*/ 0 h 168"/>
                <a:gd name="T6" fmla="*/ 88 w 92"/>
                <a:gd name="T7" fmla="*/ 85 h 168"/>
                <a:gd name="T8" fmla="*/ 84 w 92"/>
                <a:gd name="T9" fmla="*/ 168 h 168"/>
                <a:gd name="T10" fmla="*/ 84 w 92"/>
                <a:gd name="T11" fmla="*/ 168 h 168"/>
                <a:gd name="T12" fmla="*/ 0 w 92"/>
                <a:gd name="T13" fmla="*/ 84 h 168"/>
                <a:gd name="T14" fmla="*/ 77 w 92"/>
                <a:gd name="T15" fmla="*/ 0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7" y="0"/>
                    <a:pt x="90" y="0"/>
                    <a:pt x="92" y="0"/>
                  </a:cubicBezTo>
                  <a:cubicBezTo>
                    <a:pt x="88" y="85"/>
                    <a:pt x="88" y="85"/>
                    <a:pt x="88" y="85"/>
                  </a:cubicBezTo>
                  <a:cubicBezTo>
                    <a:pt x="84" y="168"/>
                    <a:pt x="84" y="168"/>
                    <a:pt x="84" y="168"/>
                  </a:cubicBezTo>
                  <a:cubicBezTo>
                    <a:pt x="84" y="168"/>
                    <a:pt x="84" y="168"/>
                    <a:pt x="84" y="168"/>
                  </a:cubicBezTo>
                  <a:cubicBezTo>
                    <a:pt x="37" y="168"/>
                    <a:pt x="0" y="130"/>
                    <a:pt x="0" y="84"/>
                  </a:cubicBezTo>
                  <a:cubicBezTo>
                    <a:pt x="0" y="39"/>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Oval 58">
              <a:extLst>
                <a:ext uri="{FF2B5EF4-FFF2-40B4-BE49-F238E27FC236}">
                  <a16:creationId xmlns:a16="http://schemas.microsoft.com/office/drawing/2014/main" id="{7F1BD4FC-6A72-44F7-9B1D-40DDC59F6F3B}"/>
                </a:ext>
              </a:extLst>
            </p:cNvPr>
            <p:cNvSpPr>
              <a:spLocks noChangeArrowheads="1"/>
            </p:cNvSpPr>
            <p:nvPr/>
          </p:nvSpPr>
          <p:spPr bwMode="auto">
            <a:xfrm>
              <a:off x="11510530"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Oval 59">
              <a:extLst>
                <a:ext uri="{FF2B5EF4-FFF2-40B4-BE49-F238E27FC236}">
                  <a16:creationId xmlns:a16="http://schemas.microsoft.com/office/drawing/2014/main" id="{0BC4B30C-30D3-40DE-A973-093233379FF9}"/>
                </a:ext>
              </a:extLst>
            </p:cNvPr>
            <p:cNvSpPr>
              <a:spLocks noChangeArrowheads="1"/>
            </p:cNvSpPr>
            <p:nvPr/>
          </p:nvSpPr>
          <p:spPr bwMode="auto">
            <a:xfrm>
              <a:off x="11801043"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60">
              <a:extLst>
                <a:ext uri="{FF2B5EF4-FFF2-40B4-BE49-F238E27FC236}">
                  <a16:creationId xmlns:a16="http://schemas.microsoft.com/office/drawing/2014/main" id="{5359E00B-05DF-42E2-9376-173ED05F7A9F}"/>
                </a:ext>
              </a:extLst>
            </p:cNvPr>
            <p:cNvSpPr>
              <a:spLocks/>
            </p:cNvSpPr>
            <p:nvPr/>
          </p:nvSpPr>
          <p:spPr bwMode="auto">
            <a:xfrm>
              <a:off x="12093143" y="5795963"/>
              <a:ext cx="104775" cy="217488"/>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1"/>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Oval 61">
              <a:extLst>
                <a:ext uri="{FF2B5EF4-FFF2-40B4-BE49-F238E27FC236}">
                  <a16:creationId xmlns:a16="http://schemas.microsoft.com/office/drawing/2014/main" id="{9894B2CF-3278-4093-9C41-D33D8F4DDBB5}"/>
                </a:ext>
              </a:extLst>
            </p:cNvPr>
            <p:cNvSpPr>
              <a:spLocks noChangeArrowheads="1"/>
            </p:cNvSpPr>
            <p:nvPr/>
          </p:nvSpPr>
          <p:spPr bwMode="auto">
            <a:xfrm>
              <a:off x="11801043" y="6108701"/>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62">
              <a:extLst>
                <a:ext uri="{FF2B5EF4-FFF2-40B4-BE49-F238E27FC236}">
                  <a16:creationId xmlns:a16="http://schemas.microsoft.com/office/drawing/2014/main" id="{2DAE2B9B-2B55-45EC-BB6D-8AA7E45673C3}"/>
                </a:ext>
              </a:extLst>
            </p:cNvPr>
            <p:cNvSpPr>
              <a:spLocks/>
            </p:cNvSpPr>
            <p:nvPr/>
          </p:nvSpPr>
          <p:spPr bwMode="auto">
            <a:xfrm>
              <a:off x="12093143" y="6108701"/>
              <a:ext cx="114300" cy="215900"/>
            </a:xfrm>
            <a:custGeom>
              <a:avLst/>
              <a:gdLst>
                <a:gd name="T0" fmla="*/ 84 w 92"/>
                <a:gd name="T1" fmla="*/ 0 h 168"/>
                <a:gd name="T2" fmla="*/ 84 w 92"/>
                <a:gd name="T3" fmla="*/ 0 h 168"/>
                <a:gd name="T4" fmla="*/ 84 w 92"/>
                <a:gd name="T5" fmla="*/ 85 h 168"/>
                <a:gd name="T6" fmla="*/ 92 w 92"/>
                <a:gd name="T7" fmla="*/ 85 h 168"/>
                <a:gd name="T8" fmla="*/ 92 w 92"/>
                <a:gd name="T9" fmla="*/ 168 h 168"/>
                <a:gd name="T10" fmla="*/ 84 w 92"/>
                <a:gd name="T11" fmla="*/ 168 h 168"/>
                <a:gd name="T12" fmla="*/ 84 w 92"/>
                <a:gd name="T13" fmla="*/ 168 h 168"/>
                <a:gd name="T14" fmla="*/ 77 w 92"/>
                <a:gd name="T15" fmla="*/ 168 h 168"/>
                <a:gd name="T16" fmla="*/ 0 w 92"/>
                <a:gd name="T17" fmla="*/ 84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4" y="85"/>
                    <a:pt x="84" y="85"/>
                    <a:pt x="84" y="85"/>
                  </a:cubicBezTo>
                  <a:cubicBezTo>
                    <a:pt x="92" y="85"/>
                    <a:pt x="92" y="85"/>
                    <a:pt x="92"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8"/>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63">
              <a:extLst>
                <a:ext uri="{FF2B5EF4-FFF2-40B4-BE49-F238E27FC236}">
                  <a16:creationId xmlns:a16="http://schemas.microsoft.com/office/drawing/2014/main" id="{7BFD6CED-33D4-471F-AE2A-0A7E88254880}"/>
                </a:ext>
              </a:extLst>
            </p:cNvPr>
            <p:cNvSpPr>
              <a:spLocks/>
            </p:cNvSpPr>
            <p:nvPr/>
          </p:nvSpPr>
          <p:spPr bwMode="auto">
            <a:xfrm>
              <a:off x="12093143" y="6429376"/>
              <a:ext cx="114300" cy="217488"/>
            </a:xfrm>
            <a:custGeom>
              <a:avLst/>
              <a:gdLst>
                <a:gd name="T0" fmla="*/ 84 w 92"/>
                <a:gd name="T1" fmla="*/ 0 h 168"/>
                <a:gd name="T2" fmla="*/ 84 w 92"/>
                <a:gd name="T3" fmla="*/ 0 h 168"/>
                <a:gd name="T4" fmla="*/ 92 w 92"/>
                <a:gd name="T5" fmla="*/ 0 h 168"/>
                <a:gd name="T6" fmla="*/ 92 w 92"/>
                <a:gd name="T7" fmla="*/ 78 h 168"/>
                <a:gd name="T8" fmla="*/ 84 w 92"/>
                <a:gd name="T9" fmla="*/ 78 h 168"/>
                <a:gd name="T10" fmla="*/ 84 w 92"/>
                <a:gd name="T11" fmla="*/ 168 h 168"/>
                <a:gd name="T12" fmla="*/ 84 w 92"/>
                <a:gd name="T13" fmla="*/ 168 h 168"/>
                <a:gd name="T14" fmla="*/ 0 w 92"/>
                <a:gd name="T15" fmla="*/ 84 h 168"/>
                <a:gd name="T16" fmla="*/ 77 w 92"/>
                <a:gd name="T17" fmla="*/ 0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7" y="0"/>
                    <a:pt x="90" y="0"/>
                    <a:pt x="92" y="0"/>
                  </a:cubicBezTo>
                  <a:cubicBezTo>
                    <a:pt x="92" y="78"/>
                    <a:pt x="92" y="78"/>
                    <a:pt x="92" y="78"/>
                  </a:cubicBezTo>
                  <a:cubicBezTo>
                    <a:pt x="84" y="78"/>
                    <a:pt x="84" y="78"/>
                    <a:pt x="84" y="78"/>
                  </a:cubicBezTo>
                  <a:cubicBezTo>
                    <a:pt x="84" y="168"/>
                    <a:pt x="84" y="168"/>
                    <a:pt x="84" y="168"/>
                  </a:cubicBezTo>
                  <a:cubicBezTo>
                    <a:pt x="84" y="168"/>
                    <a:pt x="84" y="168"/>
                    <a:pt x="84" y="168"/>
                  </a:cubicBezTo>
                  <a:cubicBezTo>
                    <a:pt x="37" y="168"/>
                    <a:pt x="0" y="131"/>
                    <a:pt x="0" y="84"/>
                  </a:cubicBezTo>
                  <a:cubicBezTo>
                    <a:pt x="0" y="40"/>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4">
              <a:extLst>
                <a:ext uri="{FF2B5EF4-FFF2-40B4-BE49-F238E27FC236}">
                  <a16:creationId xmlns:a16="http://schemas.microsoft.com/office/drawing/2014/main" id="{F29628CC-909C-4F6E-B776-3F7D23F38A5C}"/>
                </a:ext>
              </a:extLst>
            </p:cNvPr>
            <p:cNvSpPr>
              <a:spLocks/>
            </p:cNvSpPr>
            <p:nvPr/>
          </p:nvSpPr>
          <p:spPr bwMode="auto">
            <a:xfrm>
              <a:off x="8682038" y="5702301"/>
              <a:ext cx="1612900" cy="1171575"/>
            </a:xfrm>
            <a:custGeom>
              <a:avLst/>
              <a:gdLst>
                <a:gd name="T0" fmla="*/ 647 w 1294"/>
                <a:gd name="T1" fmla="*/ 0 h 908"/>
                <a:gd name="T2" fmla="*/ 1294 w 1294"/>
                <a:gd name="T3" fmla="*/ 647 h 908"/>
                <a:gd name="T4" fmla="*/ 1239 w 1294"/>
                <a:gd name="T5" fmla="*/ 908 h 908"/>
                <a:gd name="T6" fmla="*/ 55 w 1294"/>
                <a:gd name="T7" fmla="*/ 908 h 908"/>
                <a:gd name="T8" fmla="*/ 0 w 1294"/>
                <a:gd name="T9" fmla="*/ 647 h 908"/>
                <a:gd name="T10" fmla="*/ 647 w 1294"/>
                <a:gd name="T11" fmla="*/ 0 h 908"/>
              </a:gdLst>
              <a:ahLst/>
              <a:cxnLst>
                <a:cxn ang="0">
                  <a:pos x="T0" y="T1"/>
                </a:cxn>
                <a:cxn ang="0">
                  <a:pos x="T2" y="T3"/>
                </a:cxn>
                <a:cxn ang="0">
                  <a:pos x="T4" y="T5"/>
                </a:cxn>
                <a:cxn ang="0">
                  <a:pos x="T6" y="T7"/>
                </a:cxn>
                <a:cxn ang="0">
                  <a:pos x="T8" y="T9"/>
                </a:cxn>
                <a:cxn ang="0">
                  <a:pos x="T10" y="T11"/>
                </a:cxn>
              </a:cxnLst>
              <a:rect l="0" t="0" r="r" b="b"/>
              <a:pathLst>
                <a:path w="1294" h="908">
                  <a:moveTo>
                    <a:pt x="647" y="0"/>
                  </a:moveTo>
                  <a:cubicBezTo>
                    <a:pt x="1003" y="0"/>
                    <a:pt x="1294" y="290"/>
                    <a:pt x="1294" y="647"/>
                  </a:cubicBezTo>
                  <a:cubicBezTo>
                    <a:pt x="1294" y="740"/>
                    <a:pt x="1274" y="828"/>
                    <a:pt x="1239" y="908"/>
                  </a:cubicBezTo>
                  <a:cubicBezTo>
                    <a:pt x="55" y="908"/>
                    <a:pt x="55" y="908"/>
                    <a:pt x="55" y="908"/>
                  </a:cubicBezTo>
                  <a:cubicBezTo>
                    <a:pt x="19" y="828"/>
                    <a:pt x="0" y="740"/>
                    <a:pt x="0" y="647"/>
                  </a:cubicBezTo>
                  <a:cubicBezTo>
                    <a:pt x="0" y="290"/>
                    <a:pt x="290" y="0"/>
                    <a:pt x="647" y="0"/>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5">
              <a:extLst>
                <a:ext uri="{FF2B5EF4-FFF2-40B4-BE49-F238E27FC236}">
                  <a16:creationId xmlns:a16="http://schemas.microsoft.com/office/drawing/2014/main" id="{83A05219-2DE5-4123-B185-08FCF26584EA}"/>
                </a:ext>
              </a:extLst>
            </p:cNvPr>
            <p:cNvSpPr>
              <a:spLocks/>
            </p:cNvSpPr>
            <p:nvPr/>
          </p:nvSpPr>
          <p:spPr bwMode="auto">
            <a:xfrm>
              <a:off x="-7938" y="5510213"/>
              <a:ext cx="1325563" cy="1373188"/>
            </a:xfrm>
            <a:custGeom>
              <a:avLst/>
              <a:gdLst>
                <a:gd name="T0" fmla="*/ 0 w 1063"/>
                <a:gd name="T1" fmla="*/ 1064 h 1064"/>
                <a:gd name="T2" fmla="*/ 0 w 1063"/>
                <a:gd name="T3" fmla="*/ 0 h 1064"/>
                <a:gd name="T4" fmla="*/ 99 w 1063"/>
                <a:gd name="T5" fmla="*/ 0 h 1064"/>
                <a:gd name="T6" fmla="*/ 1063 w 1063"/>
                <a:gd name="T7" fmla="*/ 964 h 1064"/>
                <a:gd name="T8" fmla="*/ 1063 w 1063"/>
                <a:gd name="T9" fmla="*/ 1064 h 1064"/>
                <a:gd name="T10" fmla="*/ 0 w 1063"/>
                <a:gd name="T11" fmla="*/ 1064 h 1064"/>
              </a:gdLst>
              <a:ahLst/>
              <a:cxnLst>
                <a:cxn ang="0">
                  <a:pos x="T0" y="T1"/>
                </a:cxn>
                <a:cxn ang="0">
                  <a:pos x="T2" y="T3"/>
                </a:cxn>
                <a:cxn ang="0">
                  <a:pos x="T4" y="T5"/>
                </a:cxn>
                <a:cxn ang="0">
                  <a:pos x="T6" y="T7"/>
                </a:cxn>
                <a:cxn ang="0">
                  <a:pos x="T8" y="T9"/>
                </a:cxn>
                <a:cxn ang="0">
                  <a:pos x="T10" y="T11"/>
                </a:cxn>
              </a:cxnLst>
              <a:rect l="0" t="0" r="r" b="b"/>
              <a:pathLst>
                <a:path w="1063" h="1064">
                  <a:moveTo>
                    <a:pt x="0" y="1064"/>
                  </a:moveTo>
                  <a:cubicBezTo>
                    <a:pt x="0" y="0"/>
                    <a:pt x="0" y="0"/>
                    <a:pt x="0" y="0"/>
                  </a:cubicBezTo>
                  <a:cubicBezTo>
                    <a:pt x="99" y="0"/>
                    <a:pt x="99" y="0"/>
                    <a:pt x="99" y="0"/>
                  </a:cubicBezTo>
                  <a:cubicBezTo>
                    <a:pt x="631" y="0"/>
                    <a:pt x="1063" y="433"/>
                    <a:pt x="1063" y="964"/>
                  </a:cubicBezTo>
                  <a:cubicBezTo>
                    <a:pt x="1063" y="1064"/>
                    <a:pt x="1063" y="1064"/>
                    <a:pt x="1063" y="1064"/>
                  </a:cubicBezTo>
                  <a:lnTo>
                    <a:pt x="0" y="1064"/>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6">
              <a:extLst>
                <a:ext uri="{FF2B5EF4-FFF2-40B4-BE49-F238E27FC236}">
                  <a16:creationId xmlns:a16="http://schemas.microsoft.com/office/drawing/2014/main" id="{6B3143D0-5CB9-4C46-B421-AD62125ECDEC}"/>
                </a:ext>
              </a:extLst>
            </p:cNvPr>
            <p:cNvSpPr>
              <a:spLocks/>
            </p:cNvSpPr>
            <p:nvPr/>
          </p:nvSpPr>
          <p:spPr bwMode="auto">
            <a:xfrm>
              <a:off x="-7938" y="-8777"/>
              <a:ext cx="1784350" cy="2216150"/>
            </a:xfrm>
            <a:custGeom>
              <a:avLst/>
              <a:gdLst>
                <a:gd name="T0" fmla="*/ 0 w 1431"/>
                <a:gd name="T1" fmla="*/ 0 h 1717"/>
                <a:gd name="T2" fmla="*/ 1233 w 1431"/>
                <a:gd name="T3" fmla="*/ 0 h 1717"/>
                <a:gd name="T4" fmla="*/ 1430 w 1431"/>
                <a:gd name="T5" fmla="*/ 631 h 1717"/>
                <a:gd name="T6" fmla="*/ 333 w 1431"/>
                <a:gd name="T7" fmla="*/ 1713 h 1717"/>
                <a:gd name="T8" fmla="*/ 0 w 1431"/>
                <a:gd name="T9" fmla="*/ 1659 h 1717"/>
                <a:gd name="T10" fmla="*/ 0 w 1431"/>
                <a:gd name="T11" fmla="*/ 0 h 1717"/>
              </a:gdLst>
              <a:ahLst/>
              <a:cxnLst>
                <a:cxn ang="0">
                  <a:pos x="T0" y="T1"/>
                </a:cxn>
                <a:cxn ang="0">
                  <a:pos x="T2" y="T3"/>
                </a:cxn>
                <a:cxn ang="0">
                  <a:pos x="T4" y="T5"/>
                </a:cxn>
                <a:cxn ang="0">
                  <a:pos x="T6" y="T7"/>
                </a:cxn>
                <a:cxn ang="0">
                  <a:pos x="T8" y="T9"/>
                </a:cxn>
                <a:cxn ang="0">
                  <a:pos x="T10" y="T11"/>
                </a:cxn>
              </a:cxnLst>
              <a:rect l="0" t="0" r="r" b="b"/>
              <a:pathLst>
                <a:path w="1431" h="1717">
                  <a:moveTo>
                    <a:pt x="0" y="0"/>
                  </a:moveTo>
                  <a:cubicBezTo>
                    <a:pt x="1233" y="0"/>
                    <a:pt x="1233" y="0"/>
                    <a:pt x="1233" y="0"/>
                  </a:cubicBezTo>
                  <a:cubicBezTo>
                    <a:pt x="1358" y="179"/>
                    <a:pt x="1431" y="397"/>
                    <a:pt x="1430" y="631"/>
                  </a:cubicBezTo>
                  <a:cubicBezTo>
                    <a:pt x="1426" y="1233"/>
                    <a:pt x="935" y="1717"/>
                    <a:pt x="333" y="1713"/>
                  </a:cubicBezTo>
                  <a:cubicBezTo>
                    <a:pt x="217" y="1712"/>
                    <a:pt x="105" y="1693"/>
                    <a:pt x="0" y="1659"/>
                  </a:cubicBezTo>
                  <a:lnTo>
                    <a:pt x="0" y="0"/>
                  </a:ln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7">
              <a:extLst>
                <a:ext uri="{FF2B5EF4-FFF2-40B4-BE49-F238E27FC236}">
                  <a16:creationId xmlns:a16="http://schemas.microsoft.com/office/drawing/2014/main" id="{7AED7B13-EE91-4B2D-BBC3-159309BEC86B}"/>
                </a:ext>
              </a:extLst>
            </p:cNvPr>
            <p:cNvSpPr>
              <a:spLocks/>
            </p:cNvSpPr>
            <p:nvPr/>
          </p:nvSpPr>
          <p:spPr bwMode="auto">
            <a:xfrm>
              <a:off x="4943475" y="-2801"/>
              <a:ext cx="2306638" cy="1200150"/>
            </a:xfrm>
            <a:custGeom>
              <a:avLst/>
              <a:gdLst>
                <a:gd name="T0" fmla="*/ 0 w 1453"/>
                <a:gd name="T1" fmla="*/ 0 h 756"/>
                <a:gd name="T2" fmla="*/ 1453 w 1453"/>
                <a:gd name="T3" fmla="*/ 0 h 756"/>
                <a:gd name="T4" fmla="*/ 717 w 1453"/>
                <a:gd name="T5" fmla="*/ 756 h 756"/>
                <a:gd name="T6" fmla="*/ 0 w 1453"/>
                <a:gd name="T7" fmla="*/ 0 h 756"/>
              </a:gdLst>
              <a:ahLst/>
              <a:cxnLst>
                <a:cxn ang="0">
                  <a:pos x="T0" y="T1"/>
                </a:cxn>
                <a:cxn ang="0">
                  <a:pos x="T2" y="T3"/>
                </a:cxn>
                <a:cxn ang="0">
                  <a:pos x="T4" y="T5"/>
                </a:cxn>
                <a:cxn ang="0">
                  <a:pos x="T6" y="T7"/>
                </a:cxn>
              </a:cxnLst>
              <a:rect l="0" t="0" r="r" b="b"/>
              <a:pathLst>
                <a:path w="1453" h="756">
                  <a:moveTo>
                    <a:pt x="0" y="0"/>
                  </a:moveTo>
                  <a:lnTo>
                    <a:pt x="1453" y="0"/>
                  </a:lnTo>
                  <a:lnTo>
                    <a:pt x="717" y="756"/>
                  </a:lnTo>
                  <a:lnTo>
                    <a:pt x="0" y="0"/>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8">
              <a:extLst>
                <a:ext uri="{FF2B5EF4-FFF2-40B4-BE49-F238E27FC236}">
                  <a16:creationId xmlns:a16="http://schemas.microsoft.com/office/drawing/2014/main" id="{2CCF4555-730B-4D2B-BE20-A77987E1F514}"/>
                </a:ext>
              </a:extLst>
            </p:cNvPr>
            <p:cNvSpPr>
              <a:spLocks/>
            </p:cNvSpPr>
            <p:nvPr/>
          </p:nvSpPr>
          <p:spPr bwMode="auto">
            <a:xfrm>
              <a:off x="4765675" y="-2801"/>
              <a:ext cx="2665413" cy="1385888"/>
            </a:xfrm>
            <a:custGeom>
              <a:avLst/>
              <a:gdLst>
                <a:gd name="T0" fmla="*/ 46 w 1679"/>
                <a:gd name="T1" fmla="*/ 49 h 873"/>
                <a:gd name="T2" fmla="*/ 715 w 1679"/>
                <a:gd name="T3" fmla="*/ 755 h 873"/>
                <a:gd name="T4" fmla="*/ 828 w 1679"/>
                <a:gd name="T5" fmla="*/ 873 h 873"/>
                <a:gd name="T6" fmla="*/ 942 w 1679"/>
                <a:gd name="T7" fmla="*/ 756 h 873"/>
                <a:gd name="T8" fmla="*/ 1620 w 1679"/>
                <a:gd name="T9" fmla="*/ 61 h 873"/>
                <a:gd name="T10" fmla="*/ 1679 w 1679"/>
                <a:gd name="T11" fmla="*/ 0 h 873"/>
                <a:gd name="T12" fmla="*/ 1452 w 1679"/>
                <a:gd name="T13" fmla="*/ 0 h 873"/>
                <a:gd name="T14" fmla="*/ 830 w 1679"/>
                <a:gd name="T15" fmla="*/ 638 h 873"/>
                <a:gd name="T16" fmla="*/ 224 w 1679"/>
                <a:gd name="T17" fmla="*/ 0 h 873"/>
                <a:gd name="T18" fmla="*/ 0 w 1679"/>
                <a:gd name="T19" fmla="*/ 0 h 873"/>
                <a:gd name="T20" fmla="*/ 46 w 1679"/>
                <a:gd name="T21" fmla="*/ 49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9" h="873">
                  <a:moveTo>
                    <a:pt x="46" y="49"/>
                  </a:moveTo>
                  <a:lnTo>
                    <a:pt x="715" y="755"/>
                  </a:lnTo>
                  <a:lnTo>
                    <a:pt x="828" y="873"/>
                  </a:lnTo>
                  <a:lnTo>
                    <a:pt x="942" y="756"/>
                  </a:lnTo>
                  <a:lnTo>
                    <a:pt x="1620" y="61"/>
                  </a:lnTo>
                  <a:lnTo>
                    <a:pt x="1679" y="0"/>
                  </a:lnTo>
                  <a:lnTo>
                    <a:pt x="1452" y="0"/>
                  </a:lnTo>
                  <a:lnTo>
                    <a:pt x="830" y="638"/>
                  </a:lnTo>
                  <a:lnTo>
                    <a:pt x="224" y="0"/>
                  </a:lnTo>
                  <a:lnTo>
                    <a:pt x="0" y="0"/>
                  </a:lnTo>
                  <a:lnTo>
                    <a:pt x="46" y="49"/>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9">
              <a:extLst>
                <a:ext uri="{FF2B5EF4-FFF2-40B4-BE49-F238E27FC236}">
                  <a16:creationId xmlns:a16="http://schemas.microsoft.com/office/drawing/2014/main" id="{7EF8FF1C-3A69-4293-92CD-F35D43C4C1FF}"/>
                </a:ext>
              </a:extLst>
            </p:cNvPr>
            <p:cNvSpPr>
              <a:spLocks/>
            </p:cNvSpPr>
            <p:nvPr/>
          </p:nvSpPr>
          <p:spPr bwMode="auto">
            <a:xfrm>
              <a:off x="-7938" y="2914650"/>
              <a:ext cx="800100" cy="1646238"/>
            </a:xfrm>
            <a:custGeom>
              <a:avLst/>
              <a:gdLst>
                <a:gd name="T0" fmla="*/ 0 w 504"/>
                <a:gd name="T1" fmla="*/ 1037 h 1037"/>
                <a:gd name="T2" fmla="*/ 0 w 504"/>
                <a:gd name="T3" fmla="*/ 0 h 1037"/>
                <a:gd name="T4" fmla="*/ 504 w 504"/>
                <a:gd name="T5" fmla="*/ 526 h 1037"/>
                <a:gd name="T6" fmla="*/ 0 w 504"/>
                <a:gd name="T7" fmla="*/ 1037 h 1037"/>
              </a:gdLst>
              <a:ahLst/>
              <a:cxnLst>
                <a:cxn ang="0">
                  <a:pos x="T0" y="T1"/>
                </a:cxn>
                <a:cxn ang="0">
                  <a:pos x="T2" y="T3"/>
                </a:cxn>
                <a:cxn ang="0">
                  <a:pos x="T4" y="T5"/>
                </a:cxn>
                <a:cxn ang="0">
                  <a:pos x="T6" y="T7"/>
                </a:cxn>
              </a:cxnLst>
              <a:rect l="0" t="0" r="r" b="b"/>
              <a:pathLst>
                <a:path w="504" h="1037">
                  <a:moveTo>
                    <a:pt x="0" y="1037"/>
                  </a:moveTo>
                  <a:lnTo>
                    <a:pt x="0" y="0"/>
                  </a:lnTo>
                  <a:lnTo>
                    <a:pt x="504" y="526"/>
                  </a:lnTo>
                  <a:lnTo>
                    <a:pt x="0" y="1037"/>
                  </a:ln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70">
              <a:extLst>
                <a:ext uri="{FF2B5EF4-FFF2-40B4-BE49-F238E27FC236}">
                  <a16:creationId xmlns:a16="http://schemas.microsoft.com/office/drawing/2014/main" id="{00C9AA1D-0E77-44BB-B0FA-E6D6DB0B349B}"/>
                </a:ext>
              </a:extLst>
            </p:cNvPr>
            <p:cNvSpPr>
              <a:spLocks/>
            </p:cNvSpPr>
            <p:nvPr/>
          </p:nvSpPr>
          <p:spPr bwMode="auto">
            <a:xfrm>
              <a:off x="748" y="2784475"/>
              <a:ext cx="925513" cy="1905000"/>
            </a:xfrm>
            <a:custGeom>
              <a:avLst/>
              <a:gdLst>
                <a:gd name="T0" fmla="*/ 33 w 583"/>
                <a:gd name="T1" fmla="*/ 1167 h 1200"/>
                <a:gd name="T2" fmla="*/ 504 w 583"/>
                <a:gd name="T3" fmla="*/ 689 h 1200"/>
                <a:gd name="T4" fmla="*/ 583 w 583"/>
                <a:gd name="T5" fmla="*/ 608 h 1200"/>
                <a:gd name="T6" fmla="*/ 504 w 583"/>
                <a:gd name="T7" fmla="*/ 526 h 1200"/>
                <a:gd name="T8" fmla="*/ 40 w 583"/>
                <a:gd name="T9" fmla="*/ 43 h 1200"/>
                <a:gd name="T10" fmla="*/ 0 w 583"/>
                <a:gd name="T11" fmla="*/ 0 h 1200"/>
                <a:gd name="T12" fmla="*/ 0 w 583"/>
                <a:gd name="T13" fmla="*/ 163 h 1200"/>
                <a:gd name="T14" fmla="*/ 427 w 583"/>
                <a:gd name="T15" fmla="*/ 608 h 1200"/>
                <a:gd name="T16" fmla="*/ 0 w 583"/>
                <a:gd name="T17" fmla="*/ 1040 h 1200"/>
                <a:gd name="T18" fmla="*/ 0 w 583"/>
                <a:gd name="T19" fmla="*/ 1200 h 1200"/>
                <a:gd name="T20" fmla="*/ 33 w 583"/>
                <a:gd name="T21" fmla="*/ 1167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3" h="1200">
                  <a:moveTo>
                    <a:pt x="33" y="1167"/>
                  </a:moveTo>
                  <a:lnTo>
                    <a:pt x="504" y="689"/>
                  </a:lnTo>
                  <a:lnTo>
                    <a:pt x="583" y="608"/>
                  </a:lnTo>
                  <a:lnTo>
                    <a:pt x="504" y="526"/>
                  </a:lnTo>
                  <a:lnTo>
                    <a:pt x="40" y="43"/>
                  </a:lnTo>
                  <a:lnTo>
                    <a:pt x="0" y="0"/>
                  </a:lnTo>
                  <a:lnTo>
                    <a:pt x="0" y="163"/>
                  </a:lnTo>
                  <a:lnTo>
                    <a:pt x="427" y="608"/>
                  </a:lnTo>
                  <a:lnTo>
                    <a:pt x="0" y="1040"/>
                  </a:lnTo>
                  <a:lnTo>
                    <a:pt x="0" y="1200"/>
                  </a:lnTo>
                  <a:lnTo>
                    <a:pt x="33" y="1167"/>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71">
              <a:extLst>
                <a:ext uri="{FF2B5EF4-FFF2-40B4-BE49-F238E27FC236}">
                  <a16:creationId xmlns:a16="http://schemas.microsoft.com/office/drawing/2014/main" id="{FA53D8AE-FAEE-473C-9681-8A0464479404}"/>
                </a:ext>
              </a:extLst>
            </p:cNvPr>
            <p:cNvSpPr>
              <a:spLocks/>
            </p:cNvSpPr>
            <p:nvPr/>
          </p:nvSpPr>
          <p:spPr bwMode="auto">
            <a:xfrm>
              <a:off x="5859462" y="1414463"/>
              <a:ext cx="923925" cy="955675"/>
            </a:xfrm>
            <a:custGeom>
              <a:avLst/>
              <a:gdLst>
                <a:gd name="T0" fmla="*/ 2 w 741"/>
                <a:gd name="T1" fmla="*/ 368 h 741"/>
                <a:gd name="T2" fmla="*/ 373 w 741"/>
                <a:gd name="T3" fmla="*/ 2 h 741"/>
                <a:gd name="T4" fmla="*/ 740 w 741"/>
                <a:gd name="T5" fmla="*/ 373 h 741"/>
                <a:gd name="T6" fmla="*/ 368 w 741"/>
                <a:gd name="T7" fmla="*/ 740 h 741"/>
                <a:gd name="T8" fmla="*/ 2 w 741"/>
                <a:gd name="T9" fmla="*/ 368 h 741"/>
              </a:gdLst>
              <a:ahLst/>
              <a:cxnLst>
                <a:cxn ang="0">
                  <a:pos x="T0" y="T1"/>
                </a:cxn>
                <a:cxn ang="0">
                  <a:pos x="T2" y="T3"/>
                </a:cxn>
                <a:cxn ang="0">
                  <a:pos x="T4" y="T5"/>
                </a:cxn>
                <a:cxn ang="0">
                  <a:pos x="T6" y="T7"/>
                </a:cxn>
                <a:cxn ang="0">
                  <a:pos x="T8" y="T9"/>
                </a:cxn>
              </a:cxnLst>
              <a:rect l="0" t="0" r="r" b="b"/>
              <a:pathLst>
                <a:path w="741" h="741">
                  <a:moveTo>
                    <a:pt x="2" y="368"/>
                  </a:moveTo>
                  <a:cubicBezTo>
                    <a:pt x="3" y="165"/>
                    <a:pt x="169" y="0"/>
                    <a:pt x="373" y="2"/>
                  </a:cubicBezTo>
                  <a:cubicBezTo>
                    <a:pt x="577" y="3"/>
                    <a:pt x="741" y="170"/>
                    <a:pt x="740" y="373"/>
                  </a:cubicBezTo>
                  <a:cubicBezTo>
                    <a:pt x="739" y="577"/>
                    <a:pt x="572" y="741"/>
                    <a:pt x="368" y="740"/>
                  </a:cubicBezTo>
                  <a:cubicBezTo>
                    <a:pt x="164" y="739"/>
                    <a:pt x="0" y="572"/>
                    <a:pt x="2" y="368"/>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72">
              <a:extLst>
                <a:ext uri="{FF2B5EF4-FFF2-40B4-BE49-F238E27FC236}">
                  <a16:creationId xmlns:a16="http://schemas.microsoft.com/office/drawing/2014/main" id="{F63B0554-D967-406E-AB1B-A0CA44C64409}"/>
                </a:ext>
              </a:extLst>
            </p:cNvPr>
            <p:cNvSpPr>
              <a:spLocks/>
            </p:cNvSpPr>
            <p:nvPr/>
          </p:nvSpPr>
          <p:spPr bwMode="auto">
            <a:xfrm>
              <a:off x="12180455" y="5207001"/>
              <a:ext cx="0" cy="517525"/>
            </a:xfrm>
            <a:custGeom>
              <a:avLst/>
              <a:gdLst>
                <a:gd name="T0" fmla="*/ 326 h 326"/>
                <a:gd name="T1" fmla="*/ 0 h 326"/>
                <a:gd name="T2" fmla="*/ 326 h 326"/>
              </a:gdLst>
              <a:ahLst/>
              <a:cxnLst>
                <a:cxn ang="0">
                  <a:pos x="0" y="T0"/>
                </a:cxn>
                <a:cxn ang="0">
                  <a:pos x="0" y="T1"/>
                </a:cxn>
                <a:cxn ang="0">
                  <a:pos x="0" y="T2"/>
                </a:cxn>
              </a:cxnLst>
              <a:rect l="0" t="0" r="r" b="b"/>
              <a:pathLst>
                <a:path h="326">
                  <a:moveTo>
                    <a:pt x="0" y="326"/>
                  </a:moveTo>
                  <a:lnTo>
                    <a:pt x="0" y="0"/>
                  </a:lnTo>
                  <a:lnTo>
                    <a:pt x="0" y="326"/>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Line 73">
              <a:extLst>
                <a:ext uri="{FF2B5EF4-FFF2-40B4-BE49-F238E27FC236}">
                  <a16:creationId xmlns:a16="http://schemas.microsoft.com/office/drawing/2014/main" id="{BCFDA7CA-1B69-4C79-A411-72119600C967}"/>
                </a:ext>
              </a:extLst>
            </p:cNvPr>
            <p:cNvSpPr>
              <a:spLocks noChangeShapeType="1"/>
            </p:cNvSpPr>
            <p:nvPr/>
          </p:nvSpPr>
          <p:spPr bwMode="auto">
            <a:xfrm flipV="1">
              <a:off x="12180455" y="5207001"/>
              <a:ext cx="0" cy="51752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9" name="Rectangle 78">
            <a:extLst>
              <a:ext uri="{FF2B5EF4-FFF2-40B4-BE49-F238E27FC236}">
                <a16:creationId xmlns:a16="http://schemas.microsoft.com/office/drawing/2014/main" id="{A67DEF45-294D-4F32-B7B0-CA17C52BFCAB}"/>
              </a:ext>
            </a:extLst>
          </p:cNvPr>
          <p:cNvSpPr/>
          <p:nvPr userDrawn="1"/>
        </p:nvSpPr>
        <p:spPr>
          <a:xfrm>
            <a:off x="330632" y="344489"/>
            <a:ext cx="11527993" cy="6170467"/>
          </a:xfrm>
          <a:prstGeom prst="rect">
            <a:avLst/>
          </a:prstGeom>
          <a:solidFill>
            <a:schemeClr val="tx1"/>
          </a:solidFill>
          <a:ln w="1905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sp>
        <p:nvSpPr>
          <p:cNvPr id="8" name="Content Placeholder 26"/>
          <p:cNvSpPr>
            <a:spLocks noGrp="1"/>
          </p:cNvSpPr>
          <p:nvPr>
            <p:ph sz="quarter" idx="16" hasCustomPrompt="1"/>
          </p:nvPr>
        </p:nvSpPr>
        <p:spPr bwMode="gray">
          <a:xfrm>
            <a:off x="911408" y="4365205"/>
            <a:ext cx="9253163" cy="645886"/>
          </a:xfrm>
        </p:spPr>
        <p:txBody>
          <a:bodyPr vert="horz" lIns="91440" tIns="45720" rIns="91440" bIns="45720" rtlCol="0" anchor="t" anchorCtr="0">
            <a:noAutofit/>
          </a:bodyPr>
          <a:lstStyle>
            <a:lvl1pPr>
              <a:buFontTx/>
              <a:buNone/>
              <a:defRPr lang="en-US" sz="1999" baseline="0" dirty="0">
                <a:solidFill>
                  <a:srgbClr val="F7F7F7"/>
                </a:solidFill>
                <a:latin typeface="+mn-lt"/>
                <a:ea typeface="Gilroy" panose="00000500000000000000" pitchFamily="50" charset="0"/>
                <a:cs typeface="Gilroy" panose="00000500000000000000" pitchFamily="50" charset="0"/>
              </a:defRPr>
            </a:lvl1pPr>
          </a:lstStyle>
          <a:p>
            <a:pPr marL="0" lvl="0" indent="0">
              <a:buNone/>
            </a:pPr>
            <a:r>
              <a:rPr lang="en-US" dirty="0"/>
              <a:t>Source information here</a:t>
            </a:r>
          </a:p>
        </p:txBody>
      </p:sp>
      <p:sp>
        <p:nvSpPr>
          <p:cNvPr id="5" name="Content Placeholder 4"/>
          <p:cNvSpPr>
            <a:spLocks noGrp="1"/>
          </p:cNvSpPr>
          <p:nvPr>
            <p:ph sz="quarter" idx="17" hasCustomPrompt="1"/>
          </p:nvPr>
        </p:nvSpPr>
        <p:spPr>
          <a:xfrm>
            <a:off x="911408" y="2383688"/>
            <a:ext cx="10473516" cy="1711386"/>
          </a:xfrm>
        </p:spPr>
        <p:txBody>
          <a:bodyPr anchor="b" anchorCtr="0"/>
          <a:lstStyle>
            <a:lvl1pPr marL="0" indent="0">
              <a:buClr>
                <a:schemeClr val="bg1"/>
              </a:buClr>
              <a:buFont typeface=".AppleSystemUIFont" charset="-120"/>
              <a:buNone/>
              <a:defRPr sz="4800" b="1">
                <a:solidFill>
                  <a:srgbClr val="F7F7F7"/>
                </a:solidFill>
                <a:latin typeface="+mj-lt"/>
              </a:defRPr>
            </a:lvl1pPr>
            <a:lvl2pPr marL="231682" indent="0">
              <a:buFontTx/>
              <a:buNone/>
              <a:defRPr sz="3998"/>
            </a:lvl2pPr>
            <a:lvl3pPr marL="569685" indent="0">
              <a:buFontTx/>
              <a:buNone/>
              <a:defRPr sz="3998"/>
            </a:lvl3pPr>
            <a:lvl4pPr marL="853733" indent="0">
              <a:buFontTx/>
              <a:buNone/>
              <a:defRPr sz="3998"/>
            </a:lvl4pPr>
            <a:lvl5pPr marL="1145717" indent="0">
              <a:buFontTx/>
              <a:buNone/>
              <a:defRPr sz="3998"/>
            </a:lvl5pPr>
          </a:lstStyle>
          <a:p>
            <a:pPr lvl="0"/>
            <a:r>
              <a:rPr lang="en-US" dirty="0"/>
              <a:t>Click to edit Master text styles</a:t>
            </a:r>
          </a:p>
        </p:txBody>
      </p:sp>
      <p:sp>
        <p:nvSpPr>
          <p:cNvPr id="77" name="Freeform 5">
            <a:extLst>
              <a:ext uri="{FF2B5EF4-FFF2-40B4-BE49-F238E27FC236}">
                <a16:creationId xmlns:a16="http://schemas.microsoft.com/office/drawing/2014/main" id="{C81BA6C9-E98F-4470-A4E1-E6EBE4BCC909}"/>
              </a:ext>
            </a:extLst>
          </p:cNvPr>
          <p:cNvSpPr>
            <a:spLocks/>
          </p:cNvSpPr>
          <p:nvPr userDrawn="1"/>
        </p:nvSpPr>
        <p:spPr bwMode="auto">
          <a:xfrm flipH="1" flipV="1">
            <a:off x="10677525" y="5346701"/>
            <a:ext cx="538163" cy="555625"/>
          </a:xfrm>
          <a:custGeom>
            <a:avLst/>
            <a:gdLst>
              <a:gd name="T0" fmla="*/ 0 w 338"/>
              <a:gd name="T1" fmla="*/ 0 h 337"/>
              <a:gd name="T2" fmla="*/ 338 w 338"/>
              <a:gd name="T3" fmla="*/ 0 h 337"/>
              <a:gd name="T4" fmla="*/ 338 w 338"/>
              <a:gd name="T5" fmla="*/ 31 h 337"/>
              <a:gd name="T6" fmla="*/ 32 w 338"/>
              <a:gd name="T7" fmla="*/ 337 h 337"/>
              <a:gd name="T8" fmla="*/ 0 w 338"/>
              <a:gd name="T9" fmla="*/ 337 h 337"/>
              <a:gd name="T10" fmla="*/ 0 w 338"/>
              <a:gd name="T11" fmla="*/ 0 h 337"/>
            </a:gdLst>
            <a:ahLst/>
            <a:cxnLst>
              <a:cxn ang="0">
                <a:pos x="T0" y="T1"/>
              </a:cxn>
              <a:cxn ang="0">
                <a:pos x="T2" y="T3"/>
              </a:cxn>
              <a:cxn ang="0">
                <a:pos x="T4" y="T5"/>
              </a:cxn>
              <a:cxn ang="0">
                <a:pos x="T6" y="T7"/>
              </a:cxn>
              <a:cxn ang="0">
                <a:pos x="T8" y="T9"/>
              </a:cxn>
              <a:cxn ang="0">
                <a:pos x="T10" y="T11"/>
              </a:cxn>
            </a:cxnLst>
            <a:rect l="0" t="0" r="r" b="b"/>
            <a:pathLst>
              <a:path w="338" h="337">
                <a:moveTo>
                  <a:pt x="0" y="0"/>
                </a:moveTo>
                <a:cubicBezTo>
                  <a:pt x="338" y="0"/>
                  <a:pt x="338" y="0"/>
                  <a:pt x="338" y="0"/>
                </a:cubicBezTo>
                <a:cubicBezTo>
                  <a:pt x="338" y="31"/>
                  <a:pt x="338" y="31"/>
                  <a:pt x="338" y="31"/>
                </a:cubicBezTo>
                <a:cubicBezTo>
                  <a:pt x="338" y="200"/>
                  <a:pt x="201" y="337"/>
                  <a:pt x="32" y="337"/>
                </a:cubicBezTo>
                <a:cubicBezTo>
                  <a:pt x="0" y="337"/>
                  <a:pt x="0" y="337"/>
                  <a:pt x="0" y="337"/>
                </a:cubicBezTo>
                <a:lnTo>
                  <a:pt x="0" y="0"/>
                </a:lnTo>
                <a:close/>
              </a:path>
            </a:pathLst>
          </a:custGeom>
          <a:solidFill>
            <a:srgbClr val="F7F7F7"/>
          </a:solidFill>
          <a:ln>
            <a:noFill/>
          </a:ln>
        </p:spPr>
        <p:txBody>
          <a:bodyPr vert="horz" wrap="square" lIns="91440" tIns="45720" rIns="91440" bIns="45720" numCol="1" anchor="t" anchorCtr="0" compatLnSpc="1">
            <a:prstTxWarp prst="textNoShape">
              <a:avLst/>
            </a:prstTxWarp>
          </a:bodyPr>
          <a:lstStyle/>
          <a:p>
            <a:endParaRPr lang="en-US"/>
          </a:p>
        </p:txBody>
      </p:sp>
      <p:sp>
        <p:nvSpPr>
          <p:cNvPr id="81" name="Freeform 9">
            <a:extLst>
              <a:ext uri="{FF2B5EF4-FFF2-40B4-BE49-F238E27FC236}">
                <a16:creationId xmlns:a16="http://schemas.microsoft.com/office/drawing/2014/main" id="{22687944-A2E2-4389-87E4-B80F70CF6AB0}"/>
              </a:ext>
            </a:extLst>
          </p:cNvPr>
          <p:cNvSpPr>
            <a:spLocks/>
          </p:cNvSpPr>
          <p:nvPr userDrawn="1"/>
        </p:nvSpPr>
        <p:spPr bwMode="auto">
          <a:xfrm>
            <a:off x="968375" y="974725"/>
            <a:ext cx="536575" cy="554037"/>
          </a:xfrm>
          <a:custGeom>
            <a:avLst/>
            <a:gdLst>
              <a:gd name="T0" fmla="*/ 0 w 338"/>
              <a:gd name="T1" fmla="*/ 0 h 337"/>
              <a:gd name="T2" fmla="*/ 338 w 338"/>
              <a:gd name="T3" fmla="*/ 0 h 337"/>
              <a:gd name="T4" fmla="*/ 338 w 338"/>
              <a:gd name="T5" fmla="*/ 31 h 337"/>
              <a:gd name="T6" fmla="*/ 32 w 338"/>
              <a:gd name="T7" fmla="*/ 337 h 337"/>
              <a:gd name="T8" fmla="*/ 0 w 338"/>
              <a:gd name="T9" fmla="*/ 337 h 337"/>
              <a:gd name="T10" fmla="*/ 0 w 338"/>
              <a:gd name="T11" fmla="*/ 0 h 337"/>
            </a:gdLst>
            <a:ahLst/>
            <a:cxnLst>
              <a:cxn ang="0">
                <a:pos x="T0" y="T1"/>
              </a:cxn>
              <a:cxn ang="0">
                <a:pos x="T2" y="T3"/>
              </a:cxn>
              <a:cxn ang="0">
                <a:pos x="T4" y="T5"/>
              </a:cxn>
              <a:cxn ang="0">
                <a:pos x="T6" y="T7"/>
              </a:cxn>
              <a:cxn ang="0">
                <a:pos x="T8" y="T9"/>
              </a:cxn>
              <a:cxn ang="0">
                <a:pos x="T10" y="T11"/>
              </a:cxn>
            </a:cxnLst>
            <a:rect l="0" t="0" r="r" b="b"/>
            <a:pathLst>
              <a:path w="338" h="337">
                <a:moveTo>
                  <a:pt x="0" y="0"/>
                </a:moveTo>
                <a:cubicBezTo>
                  <a:pt x="338" y="0"/>
                  <a:pt x="338" y="0"/>
                  <a:pt x="338" y="0"/>
                </a:cubicBezTo>
                <a:cubicBezTo>
                  <a:pt x="338" y="31"/>
                  <a:pt x="338" y="31"/>
                  <a:pt x="338" y="31"/>
                </a:cubicBezTo>
                <a:cubicBezTo>
                  <a:pt x="338" y="200"/>
                  <a:pt x="201" y="337"/>
                  <a:pt x="32" y="337"/>
                </a:cubicBezTo>
                <a:cubicBezTo>
                  <a:pt x="0" y="337"/>
                  <a:pt x="0" y="337"/>
                  <a:pt x="0" y="337"/>
                </a:cubicBezTo>
                <a:lnTo>
                  <a:pt x="0" y="0"/>
                </a:lnTo>
                <a:close/>
              </a:path>
            </a:pathLst>
          </a:custGeom>
          <a:solidFill>
            <a:srgbClr val="F7F7F7"/>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4120506232"/>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p:cSld name="Closing">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628" y="3599343"/>
            <a:ext cx="1044144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102" y="2731259"/>
            <a:ext cx="11185080" cy="668692"/>
          </a:xfrm>
        </p:spPr>
        <p:txBody>
          <a:bodyPr/>
          <a:lstStyle>
            <a:lvl1pPr>
              <a:defRPr sz="4400">
                <a:solidFill>
                  <a:schemeClr val="bg2"/>
                </a:solidFill>
              </a:defRPr>
            </a:lvl1pPr>
          </a:lstStyle>
          <a:p>
            <a:r>
              <a:rPr lang="en-US" dirty="0"/>
              <a:t>Click to edit Master title style</a:t>
            </a:r>
          </a:p>
        </p:txBody>
      </p:sp>
      <p:grpSp>
        <p:nvGrpSpPr>
          <p:cNvPr id="43" name="Group 42">
            <a:extLst>
              <a:ext uri="{FF2B5EF4-FFF2-40B4-BE49-F238E27FC236}">
                <a16:creationId xmlns:a16="http://schemas.microsoft.com/office/drawing/2014/main" id="{1D8231D8-E67A-4F3D-AA21-6327BFA85941}"/>
              </a:ext>
            </a:extLst>
          </p:cNvPr>
          <p:cNvGrpSpPr/>
          <p:nvPr userDrawn="1"/>
        </p:nvGrpSpPr>
        <p:grpSpPr bwMode="gray">
          <a:xfrm>
            <a:off x="539750" y="1054100"/>
            <a:ext cx="1498357" cy="234950"/>
            <a:chOff x="539750" y="1054100"/>
            <a:chExt cx="1498357" cy="234950"/>
          </a:xfrm>
        </p:grpSpPr>
        <p:sp>
          <p:nvSpPr>
            <p:cNvPr id="44" name="AutoShape 3">
              <a:extLst>
                <a:ext uri="{FF2B5EF4-FFF2-40B4-BE49-F238E27FC236}">
                  <a16:creationId xmlns:a16="http://schemas.microsoft.com/office/drawing/2014/main" id="{BFEE35D3-B609-43C2-81D9-EB9569BE434E}"/>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5">
              <a:extLst>
                <a:ext uri="{FF2B5EF4-FFF2-40B4-BE49-F238E27FC236}">
                  <a16:creationId xmlns:a16="http://schemas.microsoft.com/office/drawing/2014/main" id="{006A6B39-AE2F-4AFF-96AB-80E7DE2BF645}"/>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6">
              <a:extLst>
                <a:ext uri="{FF2B5EF4-FFF2-40B4-BE49-F238E27FC236}">
                  <a16:creationId xmlns:a16="http://schemas.microsoft.com/office/drawing/2014/main" id="{C425EBB1-CA2B-47D6-BAF0-345A1C19BF92}"/>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7">
              <a:extLst>
                <a:ext uri="{FF2B5EF4-FFF2-40B4-BE49-F238E27FC236}">
                  <a16:creationId xmlns:a16="http://schemas.microsoft.com/office/drawing/2014/main" id="{DD637075-3FCE-496B-A005-DBC8945CFFBD}"/>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8">
              <a:extLst>
                <a:ext uri="{FF2B5EF4-FFF2-40B4-BE49-F238E27FC236}">
                  <a16:creationId xmlns:a16="http://schemas.microsoft.com/office/drawing/2014/main" id="{A6E63787-277C-48CE-A1A6-A74BE91B9094}"/>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Oval 9">
              <a:extLst>
                <a:ext uri="{FF2B5EF4-FFF2-40B4-BE49-F238E27FC236}">
                  <a16:creationId xmlns:a16="http://schemas.microsoft.com/office/drawing/2014/main" id="{806FC878-AD0D-4131-A042-B1E45F153E8C}"/>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10">
              <a:extLst>
                <a:ext uri="{FF2B5EF4-FFF2-40B4-BE49-F238E27FC236}">
                  <a16:creationId xmlns:a16="http://schemas.microsoft.com/office/drawing/2014/main" id="{7E873F7C-104A-4021-BB0D-AB05063CB2AC}"/>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11">
              <a:extLst>
                <a:ext uri="{FF2B5EF4-FFF2-40B4-BE49-F238E27FC236}">
                  <a16:creationId xmlns:a16="http://schemas.microsoft.com/office/drawing/2014/main" id="{2E8A1865-AF39-4CAB-8C05-F6266740A6F1}"/>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12">
              <a:extLst>
                <a:ext uri="{FF2B5EF4-FFF2-40B4-BE49-F238E27FC236}">
                  <a16:creationId xmlns:a16="http://schemas.microsoft.com/office/drawing/2014/main" id="{98C7B756-135B-4C9C-A0D7-6BF91AFB931D}"/>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13">
              <a:extLst>
                <a:ext uri="{FF2B5EF4-FFF2-40B4-BE49-F238E27FC236}">
                  <a16:creationId xmlns:a16="http://schemas.microsoft.com/office/drawing/2014/main" id="{0DAEAED4-DF27-48F1-840C-0D5AA6589448}"/>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14">
              <a:extLst>
                <a:ext uri="{FF2B5EF4-FFF2-40B4-BE49-F238E27FC236}">
                  <a16:creationId xmlns:a16="http://schemas.microsoft.com/office/drawing/2014/main" id="{7202CD2A-7DBB-4AD3-98CC-79A285C1A997}"/>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15">
              <a:extLst>
                <a:ext uri="{FF2B5EF4-FFF2-40B4-BE49-F238E27FC236}">
                  <a16:creationId xmlns:a16="http://schemas.microsoft.com/office/drawing/2014/main" id="{96C4E1B9-C482-4910-8247-6715FF6802E3}"/>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56" name="Group 55">
              <a:extLst>
                <a:ext uri="{FF2B5EF4-FFF2-40B4-BE49-F238E27FC236}">
                  <a16:creationId xmlns:a16="http://schemas.microsoft.com/office/drawing/2014/main" id="{8DB6AC56-32CF-4092-84B9-DFE59ADD8943}"/>
                </a:ext>
              </a:extLst>
            </p:cNvPr>
            <p:cNvGrpSpPr>
              <a:grpSpLocks noChangeAspect="1"/>
            </p:cNvGrpSpPr>
            <p:nvPr/>
          </p:nvGrpSpPr>
          <p:grpSpPr bwMode="gray">
            <a:xfrm>
              <a:off x="1998819" y="1263267"/>
              <a:ext cx="39288" cy="20954"/>
              <a:chOff x="2687241" y="1822450"/>
              <a:chExt cx="23813" cy="12700"/>
            </a:xfrm>
          </p:grpSpPr>
          <p:sp>
            <p:nvSpPr>
              <p:cNvPr id="57" name="Freeform 8">
                <a:extLst>
                  <a:ext uri="{FF2B5EF4-FFF2-40B4-BE49-F238E27FC236}">
                    <a16:creationId xmlns:a16="http://schemas.microsoft.com/office/drawing/2014/main" id="{E068B85F-6362-4C10-A5E8-A55F2E552202}"/>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9">
                <a:extLst>
                  <a:ext uri="{FF2B5EF4-FFF2-40B4-BE49-F238E27FC236}">
                    <a16:creationId xmlns:a16="http://schemas.microsoft.com/office/drawing/2014/main" id="{5895B6DD-D19F-42FF-951D-1442EFC52BEB}"/>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_Slide_2">
    <p:bg>
      <p:bgPr>
        <a:solidFill>
          <a:schemeClr val="accent3"/>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EF88F5FD-78A2-463C-8E5C-6E834B7BF014}"/>
              </a:ext>
            </a:extLst>
          </p:cNvPr>
          <p:cNvGrpSpPr/>
          <p:nvPr userDrawn="1"/>
        </p:nvGrpSpPr>
        <p:grpSpPr bwMode="gray">
          <a:xfrm>
            <a:off x="540351" y="6347923"/>
            <a:ext cx="559991" cy="161925"/>
            <a:chOff x="4436128" y="1677988"/>
            <a:chExt cx="559991" cy="161925"/>
          </a:xfrm>
        </p:grpSpPr>
        <p:sp>
          <p:nvSpPr>
            <p:cNvPr id="81" name="Freeform 5">
              <a:extLst>
                <a:ext uri="{FF2B5EF4-FFF2-40B4-BE49-F238E27FC236}">
                  <a16:creationId xmlns:a16="http://schemas.microsoft.com/office/drawing/2014/main" id="{5D74C6C8-3FAE-4551-973A-ECA3B744BD5B}"/>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6">
              <a:extLst>
                <a:ext uri="{FF2B5EF4-FFF2-40B4-BE49-F238E27FC236}">
                  <a16:creationId xmlns:a16="http://schemas.microsoft.com/office/drawing/2014/main" id="{3B39D99C-F1BE-43B8-B4D0-9602743CB429}"/>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7">
              <a:extLst>
                <a:ext uri="{FF2B5EF4-FFF2-40B4-BE49-F238E27FC236}">
                  <a16:creationId xmlns:a16="http://schemas.microsoft.com/office/drawing/2014/main" id="{B76774A0-6FA2-4300-AFDE-BC9A875D1DB2}"/>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4" name="Group 83">
              <a:extLst>
                <a:ext uri="{FF2B5EF4-FFF2-40B4-BE49-F238E27FC236}">
                  <a16:creationId xmlns:a16="http://schemas.microsoft.com/office/drawing/2014/main" id="{2CA88EC8-63F4-4069-B2F5-39D1BF840FED}"/>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A3EBE9E4-6492-483D-AEFB-6A9F11EB15C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6" name="Freeform 9">
                <a:extLst>
                  <a:ext uri="{FF2B5EF4-FFF2-40B4-BE49-F238E27FC236}">
                    <a16:creationId xmlns:a16="http://schemas.microsoft.com/office/drawing/2014/main" id="{38AA0F18-D3CC-411C-BFF1-1EA2E6CD00D1}"/>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737572044"/>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Opening">
    <p:bg bwMode="gray">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5311853"/>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p:cSld name="Question Slide">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628" y="3599343"/>
            <a:ext cx="1044144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102" y="2731259"/>
            <a:ext cx="11185080" cy="668692"/>
          </a:xfrm>
        </p:spPr>
        <p:txBody>
          <a:bodyPr/>
          <a:lstStyle>
            <a:lvl1pPr>
              <a:defRPr sz="4400" b="1">
                <a:solidFill>
                  <a:schemeClr val="bg2"/>
                </a:solidFill>
              </a:defRPr>
            </a:lvl1pPr>
          </a:lstStyle>
          <a:p>
            <a:r>
              <a:rPr lang="en-US" dirty="0"/>
              <a:t>Click to edit Master title style</a:t>
            </a:r>
          </a:p>
        </p:txBody>
      </p:sp>
      <p:grpSp>
        <p:nvGrpSpPr>
          <p:cNvPr id="43" name="Group 42">
            <a:extLst>
              <a:ext uri="{FF2B5EF4-FFF2-40B4-BE49-F238E27FC236}">
                <a16:creationId xmlns:a16="http://schemas.microsoft.com/office/drawing/2014/main" id="{E24F6211-F7A9-4145-BE9E-9CC8F5037BA8}"/>
              </a:ext>
            </a:extLst>
          </p:cNvPr>
          <p:cNvGrpSpPr/>
          <p:nvPr userDrawn="1"/>
        </p:nvGrpSpPr>
        <p:grpSpPr bwMode="gray">
          <a:xfrm>
            <a:off x="539750" y="1054100"/>
            <a:ext cx="1498357" cy="234950"/>
            <a:chOff x="539750" y="1054100"/>
            <a:chExt cx="1498357" cy="234950"/>
          </a:xfrm>
        </p:grpSpPr>
        <p:sp>
          <p:nvSpPr>
            <p:cNvPr id="44" name="AutoShape 3">
              <a:extLst>
                <a:ext uri="{FF2B5EF4-FFF2-40B4-BE49-F238E27FC236}">
                  <a16:creationId xmlns:a16="http://schemas.microsoft.com/office/drawing/2014/main" id="{BDDAAA93-2B96-43AA-8E9F-D15CB11BC811}"/>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5">
              <a:extLst>
                <a:ext uri="{FF2B5EF4-FFF2-40B4-BE49-F238E27FC236}">
                  <a16:creationId xmlns:a16="http://schemas.microsoft.com/office/drawing/2014/main" id="{AC91E5DE-69E1-431F-AF4A-B7FAF3076796}"/>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6">
              <a:extLst>
                <a:ext uri="{FF2B5EF4-FFF2-40B4-BE49-F238E27FC236}">
                  <a16:creationId xmlns:a16="http://schemas.microsoft.com/office/drawing/2014/main" id="{01F85A7D-1F5F-4FE1-B8B7-532F23CFA369}"/>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7">
              <a:extLst>
                <a:ext uri="{FF2B5EF4-FFF2-40B4-BE49-F238E27FC236}">
                  <a16:creationId xmlns:a16="http://schemas.microsoft.com/office/drawing/2014/main" id="{CF836577-0306-4EA3-9218-544E72222796}"/>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8">
              <a:extLst>
                <a:ext uri="{FF2B5EF4-FFF2-40B4-BE49-F238E27FC236}">
                  <a16:creationId xmlns:a16="http://schemas.microsoft.com/office/drawing/2014/main" id="{E1045394-0B1B-4391-98FC-468ADCBCD995}"/>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Oval 9">
              <a:extLst>
                <a:ext uri="{FF2B5EF4-FFF2-40B4-BE49-F238E27FC236}">
                  <a16:creationId xmlns:a16="http://schemas.microsoft.com/office/drawing/2014/main" id="{80E4B78B-D1A0-42CD-8563-EAA14D40213B}"/>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10">
              <a:extLst>
                <a:ext uri="{FF2B5EF4-FFF2-40B4-BE49-F238E27FC236}">
                  <a16:creationId xmlns:a16="http://schemas.microsoft.com/office/drawing/2014/main" id="{EBE8B1B6-EE79-4E61-A6FE-03CA1C81B3F5}"/>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11">
              <a:extLst>
                <a:ext uri="{FF2B5EF4-FFF2-40B4-BE49-F238E27FC236}">
                  <a16:creationId xmlns:a16="http://schemas.microsoft.com/office/drawing/2014/main" id="{A480B79C-700D-4BBB-826F-6C808BFC26D3}"/>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12">
              <a:extLst>
                <a:ext uri="{FF2B5EF4-FFF2-40B4-BE49-F238E27FC236}">
                  <a16:creationId xmlns:a16="http://schemas.microsoft.com/office/drawing/2014/main" id="{363F41F8-1EC2-4EF4-AD6B-B6A826C3A332}"/>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13">
              <a:extLst>
                <a:ext uri="{FF2B5EF4-FFF2-40B4-BE49-F238E27FC236}">
                  <a16:creationId xmlns:a16="http://schemas.microsoft.com/office/drawing/2014/main" id="{A440DBD9-AD4A-4B69-A053-4297220B5A77}"/>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14">
              <a:extLst>
                <a:ext uri="{FF2B5EF4-FFF2-40B4-BE49-F238E27FC236}">
                  <a16:creationId xmlns:a16="http://schemas.microsoft.com/office/drawing/2014/main" id="{5DD7F9F6-C40A-44C3-BFC1-12FCC89D1F4C}"/>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15">
              <a:extLst>
                <a:ext uri="{FF2B5EF4-FFF2-40B4-BE49-F238E27FC236}">
                  <a16:creationId xmlns:a16="http://schemas.microsoft.com/office/drawing/2014/main" id="{1C5059AD-11C1-4D77-B86E-11F85A988E90}"/>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56" name="Group 55">
              <a:extLst>
                <a:ext uri="{FF2B5EF4-FFF2-40B4-BE49-F238E27FC236}">
                  <a16:creationId xmlns:a16="http://schemas.microsoft.com/office/drawing/2014/main" id="{E54F817F-FBB6-4AFA-ABC0-24EF64E42571}"/>
                </a:ext>
              </a:extLst>
            </p:cNvPr>
            <p:cNvGrpSpPr>
              <a:grpSpLocks noChangeAspect="1"/>
            </p:cNvGrpSpPr>
            <p:nvPr/>
          </p:nvGrpSpPr>
          <p:grpSpPr bwMode="gray">
            <a:xfrm>
              <a:off x="1998819" y="1263267"/>
              <a:ext cx="39288" cy="20954"/>
              <a:chOff x="2687241" y="1822450"/>
              <a:chExt cx="23813" cy="12700"/>
            </a:xfrm>
          </p:grpSpPr>
          <p:sp>
            <p:nvSpPr>
              <p:cNvPr id="57" name="Freeform 8">
                <a:extLst>
                  <a:ext uri="{FF2B5EF4-FFF2-40B4-BE49-F238E27FC236}">
                    <a16:creationId xmlns:a16="http://schemas.microsoft.com/office/drawing/2014/main" id="{5A908FF5-7479-4DB2-BA6C-0AC7718482FD}"/>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9">
                <a:extLst>
                  <a:ext uri="{FF2B5EF4-FFF2-40B4-BE49-F238E27FC236}">
                    <a16:creationId xmlns:a16="http://schemas.microsoft.com/office/drawing/2014/main" id="{BE60C21A-C6DF-46AA-94D9-99E0E44D33D9}"/>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219229707"/>
      </p:ext>
    </p:extLst>
  </p:cSld>
  <p:clrMapOvr>
    <a:masterClrMapping/>
  </p:clrMapOvr>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Thank You_1_Name">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628" y="3599343"/>
            <a:ext cx="1044144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102" y="2731259"/>
            <a:ext cx="11185080" cy="668692"/>
          </a:xfrm>
        </p:spPr>
        <p:txBody>
          <a:bodyPr/>
          <a:lstStyle>
            <a:lvl1pPr>
              <a:defRPr sz="4400" b="1">
                <a:solidFill>
                  <a:schemeClr val="bg2"/>
                </a:solidFill>
              </a:defRPr>
            </a:lvl1pPr>
          </a:lstStyle>
          <a:p>
            <a:r>
              <a:rPr lang="en-US" dirty="0"/>
              <a:t>Click to edit Master title style</a:t>
            </a:r>
          </a:p>
        </p:txBody>
      </p:sp>
      <p:grpSp>
        <p:nvGrpSpPr>
          <p:cNvPr id="43" name="Group 42">
            <a:extLst>
              <a:ext uri="{FF2B5EF4-FFF2-40B4-BE49-F238E27FC236}">
                <a16:creationId xmlns:a16="http://schemas.microsoft.com/office/drawing/2014/main" id="{59E002F9-4864-4463-A5EE-F975F25FF9A4}"/>
              </a:ext>
            </a:extLst>
          </p:cNvPr>
          <p:cNvGrpSpPr/>
          <p:nvPr userDrawn="1"/>
        </p:nvGrpSpPr>
        <p:grpSpPr bwMode="gray">
          <a:xfrm>
            <a:off x="539750" y="1054100"/>
            <a:ext cx="1498357" cy="234950"/>
            <a:chOff x="539750" y="1054100"/>
            <a:chExt cx="1498357" cy="234950"/>
          </a:xfrm>
        </p:grpSpPr>
        <p:sp>
          <p:nvSpPr>
            <p:cNvPr id="44" name="AutoShape 3">
              <a:extLst>
                <a:ext uri="{FF2B5EF4-FFF2-40B4-BE49-F238E27FC236}">
                  <a16:creationId xmlns:a16="http://schemas.microsoft.com/office/drawing/2014/main" id="{CD60E101-BD25-4987-A29F-8651D8D59945}"/>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5">
              <a:extLst>
                <a:ext uri="{FF2B5EF4-FFF2-40B4-BE49-F238E27FC236}">
                  <a16:creationId xmlns:a16="http://schemas.microsoft.com/office/drawing/2014/main" id="{BECB4618-5B7D-46B1-8301-FD495CC275D1}"/>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6">
              <a:extLst>
                <a:ext uri="{FF2B5EF4-FFF2-40B4-BE49-F238E27FC236}">
                  <a16:creationId xmlns:a16="http://schemas.microsoft.com/office/drawing/2014/main" id="{60B0B988-6E1C-49FE-8059-ED4E945634EF}"/>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7">
              <a:extLst>
                <a:ext uri="{FF2B5EF4-FFF2-40B4-BE49-F238E27FC236}">
                  <a16:creationId xmlns:a16="http://schemas.microsoft.com/office/drawing/2014/main" id="{BE762C3F-CECB-4F2D-A8C5-9A4431E32353}"/>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8">
              <a:extLst>
                <a:ext uri="{FF2B5EF4-FFF2-40B4-BE49-F238E27FC236}">
                  <a16:creationId xmlns:a16="http://schemas.microsoft.com/office/drawing/2014/main" id="{196A9012-81D7-4A39-85FA-BB1F5CE3E42C}"/>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Oval 9">
              <a:extLst>
                <a:ext uri="{FF2B5EF4-FFF2-40B4-BE49-F238E27FC236}">
                  <a16:creationId xmlns:a16="http://schemas.microsoft.com/office/drawing/2014/main" id="{6C512A8A-0BC5-4747-B47E-33BA3049D4B5}"/>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10">
              <a:extLst>
                <a:ext uri="{FF2B5EF4-FFF2-40B4-BE49-F238E27FC236}">
                  <a16:creationId xmlns:a16="http://schemas.microsoft.com/office/drawing/2014/main" id="{D7EFE9DD-59DF-4798-93A9-5AF12FB0BBEF}"/>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11">
              <a:extLst>
                <a:ext uri="{FF2B5EF4-FFF2-40B4-BE49-F238E27FC236}">
                  <a16:creationId xmlns:a16="http://schemas.microsoft.com/office/drawing/2014/main" id="{A526D7AA-8512-4D15-ACB8-70621D871E5E}"/>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12">
              <a:extLst>
                <a:ext uri="{FF2B5EF4-FFF2-40B4-BE49-F238E27FC236}">
                  <a16:creationId xmlns:a16="http://schemas.microsoft.com/office/drawing/2014/main" id="{E2F58E73-CE6C-43CF-AF5F-D96D81AA4A21}"/>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13">
              <a:extLst>
                <a:ext uri="{FF2B5EF4-FFF2-40B4-BE49-F238E27FC236}">
                  <a16:creationId xmlns:a16="http://schemas.microsoft.com/office/drawing/2014/main" id="{1BE90B64-1CDA-4A4D-8B91-21AFA5C2E771}"/>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14">
              <a:extLst>
                <a:ext uri="{FF2B5EF4-FFF2-40B4-BE49-F238E27FC236}">
                  <a16:creationId xmlns:a16="http://schemas.microsoft.com/office/drawing/2014/main" id="{F784ED14-C99B-4268-B978-773DBAC390A3}"/>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15">
              <a:extLst>
                <a:ext uri="{FF2B5EF4-FFF2-40B4-BE49-F238E27FC236}">
                  <a16:creationId xmlns:a16="http://schemas.microsoft.com/office/drawing/2014/main" id="{8CAFE57C-BD90-4ED5-B49E-B064E16575D0}"/>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56" name="Group 55">
              <a:extLst>
                <a:ext uri="{FF2B5EF4-FFF2-40B4-BE49-F238E27FC236}">
                  <a16:creationId xmlns:a16="http://schemas.microsoft.com/office/drawing/2014/main" id="{A8C105BC-FE57-4C7F-BCA5-90A435709553}"/>
                </a:ext>
              </a:extLst>
            </p:cNvPr>
            <p:cNvGrpSpPr>
              <a:grpSpLocks noChangeAspect="1"/>
            </p:cNvGrpSpPr>
            <p:nvPr/>
          </p:nvGrpSpPr>
          <p:grpSpPr bwMode="gray">
            <a:xfrm>
              <a:off x="1998819" y="1263267"/>
              <a:ext cx="39288" cy="20954"/>
              <a:chOff x="2687241" y="1822450"/>
              <a:chExt cx="23813" cy="12700"/>
            </a:xfrm>
          </p:grpSpPr>
          <p:sp>
            <p:nvSpPr>
              <p:cNvPr id="57" name="Freeform 8">
                <a:extLst>
                  <a:ext uri="{FF2B5EF4-FFF2-40B4-BE49-F238E27FC236}">
                    <a16:creationId xmlns:a16="http://schemas.microsoft.com/office/drawing/2014/main" id="{5BA614DB-820D-42C5-BC01-2A0C0B1F2156}"/>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9">
                <a:extLst>
                  <a:ext uri="{FF2B5EF4-FFF2-40B4-BE49-F238E27FC236}">
                    <a16:creationId xmlns:a16="http://schemas.microsoft.com/office/drawing/2014/main" id="{74D90B02-6A2E-419E-A48C-6F4A9696A3B7}"/>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312547272"/>
      </p:ext>
    </p:extLst>
  </p:cSld>
  <p:clrMapOvr>
    <a:masterClrMapping/>
  </p:clrMapOvr>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p:cSld name="Thank You_Blank_Name">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628" y="3599343"/>
            <a:ext cx="1044144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102" y="2731259"/>
            <a:ext cx="11185080" cy="668692"/>
          </a:xfrm>
        </p:spPr>
        <p:txBody>
          <a:bodyPr/>
          <a:lstStyle>
            <a:lvl1pPr>
              <a:defRPr sz="4400" b="1">
                <a:solidFill>
                  <a:schemeClr val="bg2"/>
                </a:solidFill>
              </a:defRPr>
            </a:lvl1pPr>
          </a:lstStyle>
          <a:p>
            <a:r>
              <a:rPr lang="en-US" dirty="0"/>
              <a:t>Click to edit Master title style</a:t>
            </a:r>
          </a:p>
        </p:txBody>
      </p:sp>
    </p:spTree>
    <p:extLst>
      <p:ext uri="{BB962C8B-B14F-4D97-AF65-F5344CB8AC3E}">
        <p14:creationId xmlns:p14="http://schemas.microsoft.com/office/powerpoint/2010/main" val="2151889565"/>
      </p:ext>
    </p:extLst>
  </p:cSld>
  <p:clrMapOvr>
    <a:masterClrMapping/>
  </p:clrMapOvr>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Do not use">
    <p:spTree>
      <p:nvGrpSpPr>
        <p:cNvPr id="1" name=""/>
        <p:cNvGrpSpPr/>
        <p:nvPr/>
      </p:nvGrpSpPr>
      <p:grpSpPr>
        <a:xfrm>
          <a:off x="0" y="0"/>
          <a:ext cx="0" cy="0"/>
          <a:chOff x="0" y="0"/>
          <a:chExt cx="0" cy="0"/>
        </a:xfrm>
      </p:grpSpPr>
      <p:sp>
        <p:nvSpPr>
          <p:cNvPr id="3" name="Rectangle 2"/>
          <p:cNvSpPr/>
          <p:nvPr/>
        </p:nvSpPr>
        <p:spPr bwMode="gray">
          <a:xfrm>
            <a:off x="0" y="0"/>
            <a:ext cx="12188825" cy="6858000"/>
          </a:xfrm>
          <a:prstGeom prst="rect">
            <a:avLst/>
          </a:prstGeom>
          <a:solidFill>
            <a:srgbClr val="D1232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lvl="0" algn="ctr"/>
            <a:endParaRPr lang="en-US" sz="3599" dirty="0"/>
          </a:p>
        </p:txBody>
      </p:sp>
      <p:sp>
        <p:nvSpPr>
          <p:cNvPr id="4" name="TextBox 3"/>
          <p:cNvSpPr txBox="1"/>
          <p:nvPr/>
        </p:nvSpPr>
        <p:spPr bwMode="gray">
          <a:xfrm>
            <a:off x="1453956" y="3244335"/>
            <a:ext cx="9280920" cy="1200072"/>
          </a:xfrm>
          <a:prstGeom prst="rect">
            <a:avLst/>
          </a:prstGeom>
          <a:noFill/>
        </p:spPr>
        <p:txBody>
          <a:bodyPr wrap="square" rtlCol="0">
            <a:spAutoFit/>
          </a:bodyPr>
          <a:lstStyle/>
          <a:p>
            <a:pPr algn="ctr"/>
            <a:r>
              <a:rPr lang="en-US" sz="3599" dirty="0">
                <a:solidFill>
                  <a:srgbClr val="FFFFFF"/>
                </a:solidFill>
              </a:rPr>
              <a:t>Do</a:t>
            </a:r>
            <a:r>
              <a:rPr lang="en-US" sz="3599" baseline="0" dirty="0">
                <a:solidFill>
                  <a:srgbClr val="FFFFFF"/>
                </a:solidFill>
              </a:rPr>
              <a:t> not use this layout. For visual reference in layout masters only.</a:t>
            </a:r>
            <a:endParaRPr lang="en-US" sz="3599" dirty="0">
              <a:solidFill>
                <a:srgbClr val="FFFFFF"/>
              </a:solidFill>
            </a:endParaRPr>
          </a:p>
        </p:txBody>
      </p:sp>
      <p:sp>
        <p:nvSpPr>
          <p:cNvPr id="5" name="Rectangle 4"/>
          <p:cNvSpPr/>
          <p:nvPr/>
        </p:nvSpPr>
        <p:spPr bwMode="gray">
          <a:xfrm>
            <a:off x="0" y="0"/>
            <a:ext cx="12188825" cy="6858000"/>
          </a:xfrm>
          <a:prstGeom prst="rect">
            <a:avLst/>
          </a:prstGeom>
          <a:solidFill>
            <a:srgbClr val="D1232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lvl="0" algn="ctr"/>
            <a:endParaRPr lang="en-US" sz="3599" dirty="0"/>
          </a:p>
        </p:txBody>
      </p:sp>
      <p:sp>
        <p:nvSpPr>
          <p:cNvPr id="6" name="TextBox 5"/>
          <p:cNvSpPr txBox="1"/>
          <p:nvPr/>
        </p:nvSpPr>
        <p:spPr bwMode="gray">
          <a:xfrm>
            <a:off x="1453956" y="3244335"/>
            <a:ext cx="9280920" cy="1200072"/>
          </a:xfrm>
          <a:prstGeom prst="rect">
            <a:avLst/>
          </a:prstGeom>
          <a:noFill/>
        </p:spPr>
        <p:txBody>
          <a:bodyPr wrap="square" rtlCol="0">
            <a:spAutoFit/>
          </a:bodyPr>
          <a:lstStyle/>
          <a:p>
            <a:pPr algn="ctr"/>
            <a:r>
              <a:rPr lang="en-US" sz="3599" dirty="0">
                <a:solidFill>
                  <a:srgbClr val="FFFFFF"/>
                </a:solidFill>
              </a:rPr>
              <a:t>Do</a:t>
            </a:r>
            <a:r>
              <a:rPr lang="en-US" sz="3599" baseline="0" dirty="0">
                <a:solidFill>
                  <a:srgbClr val="FFFFFF"/>
                </a:solidFill>
              </a:rPr>
              <a:t> not use this layout. For visual reference in layout masters only.</a:t>
            </a:r>
            <a:endParaRPr lang="en-US" sz="3599" dirty="0">
              <a:solidFill>
                <a:srgbClr val="FFFFFF"/>
              </a:solidFill>
            </a:endParaRPr>
          </a:p>
        </p:txBody>
      </p:sp>
      <p:sp>
        <p:nvSpPr>
          <p:cNvPr id="7" name="Rectangle 6"/>
          <p:cNvSpPr/>
          <p:nvPr/>
        </p:nvSpPr>
        <p:spPr bwMode="gray">
          <a:xfrm>
            <a:off x="0" y="0"/>
            <a:ext cx="12188825" cy="6858000"/>
          </a:xfrm>
          <a:prstGeom prst="rect">
            <a:avLst/>
          </a:prstGeom>
          <a:solidFill>
            <a:srgbClr val="D1232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lvl="0" algn="ctr"/>
            <a:endParaRPr lang="en-US" sz="3599" dirty="0"/>
          </a:p>
        </p:txBody>
      </p:sp>
      <p:sp>
        <p:nvSpPr>
          <p:cNvPr id="8" name="TextBox 7"/>
          <p:cNvSpPr txBox="1"/>
          <p:nvPr/>
        </p:nvSpPr>
        <p:spPr bwMode="gray">
          <a:xfrm>
            <a:off x="1453956" y="3244335"/>
            <a:ext cx="9280920" cy="1200072"/>
          </a:xfrm>
          <a:prstGeom prst="rect">
            <a:avLst/>
          </a:prstGeom>
          <a:noFill/>
        </p:spPr>
        <p:txBody>
          <a:bodyPr wrap="square" rtlCol="0">
            <a:spAutoFit/>
          </a:bodyPr>
          <a:lstStyle/>
          <a:p>
            <a:pPr algn="ctr"/>
            <a:r>
              <a:rPr lang="en-US" sz="3599" dirty="0">
                <a:solidFill>
                  <a:srgbClr val="FFFFFF"/>
                </a:solidFill>
              </a:rPr>
              <a:t>Do</a:t>
            </a:r>
            <a:r>
              <a:rPr lang="en-US" sz="3599" baseline="0" dirty="0">
                <a:solidFill>
                  <a:srgbClr val="FFFFFF"/>
                </a:solidFill>
              </a:rPr>
              <a:t> not use this layout. For visual reference in layout masters only.</a:t>
            </a:r>
            <a:endParaRPr lang="en-US" sz="3599" dirty="0">
              <a:solidFill>
                <a:srgbClr val="FFFFFF"/>
              </a:solidFill>
            </a:endParaRPr>
          </a:p>
        </p:txBody>
      </p:sp>
    </p:spTree>
  </p:cSld>
  <p:clrMapOvr>
    <a:masterClrMapping/>
  </p:clrMapOvr>
  <p:transition>
    <p:fade/>
  </p:transition>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Section_Slide_2">
    <p:bg>
      <p:bgPr>
        <a:solidFill>
          <a:schemeClr val="accent3"/>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EF88F5FD-78A2-463C-8E5C-6E834B7BF014}"/>
              </a:ext>
            </a:extLst>
          </p:cNvPr>
          <p:cNvGrpSpPr/>
          <p:nvPr userDrawn="1"/>
        </p:nvGrpSpPr>
        <p:grpSpPr bwMode="gray">
          <a:xfrm>
            <a:off x="540351" y="6347923"/>
            <a:ext cx="559991" cy="161925"/>
            <a:chOff x="4436128" y="1677988"/>
            <a:chExt cx="559991" cy="161925"/>
          </a:xfrm>
        </p:grpSpPr>
        <p:sp>
          <p:nvSpPr>
            <p:cNvPr id="81" name="Freeform 5">
              <a:extLst>
                <a:ext uri="{FF2B5EF4-FFF2-40B4-BE49-F238E27FC236}">
                  <a16:creationId xmlns:a16="http://schemas.microsoft.com/office/drawing/2014/main" id="{5D74C6C8-3FAE-4551-973A-ECA3B744BD5B}"/>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6">
              <a:extLst>
                <a:ext uri="{FF2B5EF4-FFF2-40B4-BE49-F238E27FC236}">
                  <a16:creationId xmlns:a16="http://schemas.microsoft.com/office/drawing/2014/main" id="{3B39D99C-F1BE-43B8-B4D0-9602743CB429}"/>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7">
              <a:extLst>
                <a:ext uri="{FF2B5EF4-FFF2-40B4-BE49-F238E27FC236}">
                  <a16:creationId xmlns:a16="http://schemas.microsoft.com/office/drawing/2014/main" id="{B76774A0-6FA2-4300-AFDE-BC9A875D1DB2}"/>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4" name="Group 83">
              <a:extLst>
                <a:ext uri="{FF2B5EF4-FFF2-40B4-BE49-F238E27FC236}">
                  <a16:creationId xmlns:a16="http://schemas.microsoft.com/office/drawing/2014/main" id="{2CA88EC8-63F4-4069-B2F5-39D1BF840FED}"/>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A3EBE9E4-6492-483D-AEFB-6A9F11EB15C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6" name="Freeform 9">
                <a:extLst>
                  <a:ext uri="{FF2B5EF4-FFF2-40B4-BE49-F238E27FC236}">
                    <a16:creationId xmlns:a16="http://schemas.microsoft.com/office/drawing/2014/main" id="{38AA0F18-D3CC-411C-BFF1-1EA2E6CD00D1}"/>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_Slide_3">
    <p:bg>
      <p:bgPr>
        <a:solidFill>
          <a:schemeClr val="accent2"/>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4" name="Group 73">
            <a:extLst>
              <a:ext uri="{FF2B5EF4-FFF2-40B4-BE49-F238E27FC236}">
                <a16:creationId xmlns:a16="http://schemas.microsoft.com/office/drawing/2014/main" id="{8FE83250-2C3E-46C9-A6BB-30BE9F63612B}"/>
              </a:ext>
            </a:extLst>
          </p:cNvPr>
          <p:cNvGrpSpPr/>
          <p:nvPr userDrawn="1"/>
        </p:nvGrpSpPr>
        <p:grpSpPr bwMode="gray">
          <a:xfrm>
            <a:off x="540351" y="6347923"/>
            <a:ext cx="559991" cy="161925"/>
            <a:chOff x="4436128" y="1677988"/>
            <a:chExt cx="559991" cy="161925"/>
          </a:xfrm>
        </p:grpSpPr>
        <p:sp>
          <p:nvSpPr>
            <p:cNvPr id="76" name="Freeform 5">
              <a:extLst>
                <a:ext uri="{FF2B5EF4-FFF2-40B4-BE49-F238E27FC236}">
                  <a16:creationId xmlns:a16="http://schemas.microsoft.com/office/drawing/2014/main" id="{CB7AD1AF-6293-4CA2-9BE8-9A19D9E1CBF2}"/>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6">
              <a:extLst>
                <a:ext uri="{FF2B5EF4-FFF2-40B4-BE49-F238E27FC236}">
                  <a16:creationId xmlns:a16="http://schemas.microsoft.com/office/drawing/2014/main" id="{9D068BFD-D10D-4BD2-AF26-04411604A6AC}"/>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7">
              <a:extLst>
                <a:ext uri="{FF2B5EF4-FFF2-40B4-BE49-F238E27FC236}">
                  <a16:creationId xmlns:a16="http://schemas.microsoft.com/office/drawing/2014/main" id="{91AD43DF-EAEC-455C-8658-029E094B9172}"/>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4" name="Group 83">
              <a:extLst>
                <a:ext uri="{FF2B5EF4-FFF2-40B4-BE49-F238E27FC236}">
                  <a16:creationId xmlns:a16="http://schemas.microsoft.com/office/drawing/2014/main" id="{4CFDCFE2-5180-4617-9752-B0D14E0B72CB}"/>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C5A9C5EB-33BE-45B9-9DCF-3AD47D493547}"/>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6" name="Freeform 9">
                <a:extLst>
                  <a:ext uri="{FF2B5EF4-FFF2-40B4-BE49-F238E27FC236}">
                    <a16:creationId xmlns:a16="http://schemas.microsoft.com/office/drawing/2014/main" id="{44563C9E-E5E7-47E0-95A4-723EB8C22FE9}"/>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64409852"/>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_Slide_Blank">
    <p:bg>
      <p:bgPr>
        <a:solidFill>
          <a:schemeClr val="accent1"/>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A10ECD70-3095-41A0-830E-3056AF54A6F8}"/>
              </a:ext>
            </a:extLst>
          </p:cNvPr>
          <p:cNvGrpSpPr/>
          <p:nvPr userDrawn="1"/>
        </p:nvGrpSpPr>
        <p:grpSpPr bwMode="gray">
          <a:xfrm>
            <a:off x="540351" y="6347923"/>
            <a:ext cx="559991" cy="161925"/>
            <a:chOff x="4436128" y="1677988"/>
            <a:chExt cx="559991" cy="161925"/>
          </a:xfrm>
        </p:grpSpPr>
        <p:sp>
          <p:nvSpPr>
            <p:cNvPr id="81" name="Freeform 5">
              <a:extLst>
                <a:ext uri="{FF2B5EF4-FFF2-40B4-BE49-F238E27FC236}">
                  <a16:creationId xmlns:a16="http://schemas.microsoft.com/office/drawing/2014/main" id="{A1B2AC15-B2DA-4547-9B6F-A46615A5B70C}"/>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6">
              <a:extLst>
                <a:ext uri="{FF2B5EF4-FFF2-40B4-BE49-F238E27FC236}">
                  <a16:creationId xmlns:a16="http://schemas.microsoft.com/office/drawing/2014/main" id="{21F10718-3D60-404A-91AE-B52BF426D5DE}"/>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7">
              <a:extLst>
                <a:ext uri="{FF2B5EF4-FFF2-40B4-BE49-F238E27FC236}">
                  <a16:creationId xmlns:a16="http://schemas.microsoft.com/office/drawing/2014/main" id="{690156DB-8BFE-4872-8203-EF563049CBA9}"/>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4" name="Group 83">
              <a:extLst>
                <a:ext uri="{FF2B5EF4-FFF2-40B4-BE49-F238E27FC236}">
                  <a16:creationId xmlns:a16="http://schemas.microsoft.com/office/drawing/2014/main" id="{C9F71F0C-E8C0-4F8B-AA27-5A2E234654E3}"/>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7FBE0CA9-D9A4-45CD-8605-DBC8BB040244}"/>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6" name="Freeform 9">
                <a:extLst>
                  <a:ext uri="{FF2B5EF4-FFF2-40B4-BE49-F238E27FC236}">
                    <a16:creationId xmlns:a16="http://schemas.microsoft.com/office/drawing/2014/main" id="{34D273F1-88A5-47CC-BFC5-330AECFD329B}"/>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1425632424"/>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Click to edit Master title style</a:t>
            </a:r>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vert="horz" lIns="91440" tIns="0" rIns="91440" bIns="0" rtlCol="0" anchor="b" anchorCtr="0">
            <a:noAutofit/>
          </a:bodyPr>
          <a:lstStyle>
            <a:lvl1pPr>
              <a:defRPr lang="en-US" dirty="0"/>
            </a:lvl1pPr>
          </a:lstStyle>
          <a:p>
            <a:pPr lvl="0"/>
            <a:r>
              <a:rPr lang="en-US" dirty="0"/>
              <a:t>Click to edit Master title style</a:t>
            </a:r>
          </a:p>
        </p:txBody>
      </p:sp>
      <p:sp>
        <p:nvSpPr>
          <p:cNvPr id="3" name="Content Placeholder 2"/>
          <p:cNvSpPr>
            <a:spLocks noGrp="1"/>
          </p:cNvSpPr>
          <p:nvPr>
            <p:ph idx="1"/>
          </p:nvPr>
        </p:nvSpPr>
        <p:spPr bwMode="gray">
          <a:xfrm>
            <a:off x="475487" y="1902265"/>
            <a:ext cx="11172985" cy="4446033"/>
          </a:xfrm>
        </p:spPr>
        <p:txBody>
          <a:bodyPr vert="horz" lIns="91440" tIns="45720" rIns="91440" bIns="45720" rtlCol="0">
            <a:noAutofit/>
          </a:bodyPr>
          <a:lstStyle>
            <a:lvl1pPr>
              <a:defRPr lang="en-US" smtClean="0"/>
            </a:lvl1pPr>
            <a:lvl2pPr>
              <a:defRPr lang="en-US" sz="1600" smtClean="0"/>
            </a:lvl2pPr>
            <a:lvl3pPr>
              <a:defRPr lang="en-US" smtClean="0"/>
            </a:lvl3pPr>
            <a:lvl4pPr>
              <a:defRPr lang="en-US" smtClean="0"/>
            </a:lvl4pPr>
            <a:lvl5pPr>
              <a:defRPr lang="en-US" dirty="0"/>
            </a:lvl5pPr>
          </a:lstStyle>
          <a:p>
            <a:pPr lvl="0"/>
            <a:r>
              <a:rPr lang="en-US" dirty="0"/>
              <a:t>Click to edit Master text styles</a:t>
            </a:r>
          </a:p>
          <a:p>
            <a:pPr lvl="1"/>
            <a:r>
              <a:rPr lang="en-US" dirty="0"/>
              <a:t>Second level</a:t>
            </a:r>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with Subtitle">
    <p:spTree>
      <p:nvGrpSpPr>
        <p:cNvPr id="1" name=""/>
        <p:cNvGrpSpPr/>
        <p:nvPr/>
      </p:nvGrpSpPr>
      <p:grpSpPr>
        <a:xfrm>
          <a:off x="0" y="0"/>
          <a:ext cx="0" cy="0"/>
          <a:chOff x="0" y="0"/>
          <a:chExt cx="0" cy="0"/>
        </a:xfrm>
      </p:grpSpPr>
      <p:sp>
        <p:nvSpPr>
          <p:cNvPr id="3" name="Content Placeholder 2"/>
          <p:cNvSpPr>
            <a:spLocks noGrp="1"/>
          </p:cNvSpPr>
          <p:nvPr>
            <p:ph idx="1"/>
          </p:nvPr>
        </p:nvSpPr>
        <p:spPr>
          <a:xfrm>
            <a:off x="475488" y="1902265"/>
            <a:ext cx="11172985" cy="4459159"/>
          </a:xfrm>
        </p:spPr>
        <p:txBody>
          <a:bodyPr vert="horz" lIns="91440" tIns="45720" rIns="91440" bIns="45720" rtlCol="0">
            <a:noAutofit/>
          </a:bodyPr>
          <a:lstStyle>
            <a:lvl1pPr>
              <a:defRPr lang="en-US" smtClean="0"/>
            </a:lvl1pPr>
            <a:lvl2pPr>
              <a:defRPr lang="en-US" sz="1600" smtClean="0"/>
            </a:lvl2pPr>
            <a:lvl3pPr>
              <a:defRPr lang="en-US" smtClean="0"/>
            </a:lvl3pPr>
            <a:lvl4pPr>
              <a:defRPr lang="en-US" smtClean="0"/>
            </a:lvl4pPr>
            <a:lvl5pPr>
              <a:defRPr lang="en-US" dirty="0"/>
            </a:lvl5pPr>
          </a:lstStyle>
          <a:p>
            <a:pPr lvl="0"/>
            <a:r>
              <a:rPr lang="en-US" dirty="0"/>
              <a:t>Click to edit Master text styles</a:t>
            </a:r>
          </a:p>
          <a:p>
            <a:pPr lvl="1"/>
            <a:r>
              <a:rPr lang="en-US" dirty="0"/>
              <a:t>Second level</a:t>
            </a:r>
          </a:p>
        </p:txBody>
      </p:sp>
      <p:sp>
        <p:nvSpPr>
          <p:cNvPr id="7" name="Text Placeholder 8"/>
          <p:cNvSpPr>
            <a:spLocks noGrp="1"/>
          </p:cNvSpPr>
          <p:nvPr>
            <p:ph type="body" sz="quarter" idx="13" hasCustomPrompt="1"/>
          </p:nvPr>
        </p:nvSpPr>
        <p:spPr>
          <a:xfrm>
            <a:off x="441231" y="960179"/>
            <a:ext cx="11207241" cy="446087"/>
          </a:xfrm>
        </p:spPr>
        <p:txBody>
          <a:bodyPr>
            <a:noAutofit/>
          </a:bodyPr>
          <a:lstStyle>
            <a:lvl1pPr marL="0" indent="0">
              <a:buNone/>
              <a:defRPr sz="1900" b="0">
                <a:solidFill>
                  <a:schemeClr val="tx1"/>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4" name="Title 3"/>
          <p:cNvSpPr>
            <a:spLocks noGrp="1"/>
          </p:cNvSpPr>
          <p:nvPr>
            <p:ph type="title"/>
          </p:nvPr>
        </p:nvSpPr>
        <p:spPr/>
        <p:txBody>
          <a:bodyPr/>
          <a:lstStyle/>
          <a:p>
            <a:r>
              <a:rPr lang="en-US" dirty="0"/>
              <a:t>Click to edit Master title style</a:t>
            </a: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bwMode="gray">
          <a:xfrm>
            <a:off x="435731" y="1902265"/>
            <a:ext cx="11212741" cy="4445658"/>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ooter Placeholder 4"/>
          <p:cNvSpPr txBox="1">
            <a:spLocks/>
          </p:cNvSpPr>
          <p:nvPr/>
        </p:nvSpPr>
        <p:spPr bwMode="gray">
          <a:xfrm>
            <a:off x="5861884" y="6365328"/>
            <a:ext cx="497712" cy="222250"/>
          </a:xfrm>
          <a:prstGeom prst="rect">
            <a:avLst/>
          </a:prstGeom>
        </p:spPr>
        <p:txBody>
          <a:bodyPr anchor="ctr" anchorCtr="0"/>
          <a:lstStyle>
            <a:defPPr>
              <a:defRPr lang="en-US"/>
            </a:defPPr>
            <a:lvl1pPr marL="0" algn="l" defTabSz="914400" rtl="0" eaLnBrk="1" latinLnBrk="0" hangingPunct="1">
              <a:defRPr lang="en-US" sz="800" kern="1200" smtClean="0">
                <a:solidFill>
                  <a:srgbClr val="182635"/>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FBDCBF2-BE2D-4B82-87DE-56AD2FCE3670}" type="slidenum">
              <a:rPr lang="en-US" sz="600" smtClean="0">
                <a:solidFill>
                  <a:schemeClr val="tx1"/>
                </a:solidFill>
                <a:latin typeface="+mn-lt"/>
                <a:ea typeface="Avenir Book" charset="0"/>
                <a:cs typeface="Arial" panose="020B0604020202020204" pitchFamily="34" charset="0"/>
              </a:rPr>
              <a:pPr algn="ctr"/>
              <a:t>‹#›</a:t>
            </a:fld>
            <a:endParaRPr lang="en-US" sz="600" dirty="0">
              <a:solidFill>
                <a:schemeClr val="tx1"/>
              </a:solidFill>
              <a:latin typeface="+mn-lt"/>
              <a:ea typeface="Avenir Book" charset="0"/>
              <a:cs typeface="Arial" panose="020B0604020202020204" pitchFamily="34" charset="0"/>
            </a:endParaRPr>
          </a:p>
        </p:txBody>
      </p:sp>
      <p:sp>
        <p:nvSpPr>
          <p:cNvPr id="21" name="Footer Placeholder 4"/>
          <p:cNvSpPr txBox="1">
            <a:spLocks/>
          </p:cNvSpPr>
          <p:nvPr/>
        </p:nvSpPr>
        <p:spPr bwMode="gray">
          <a:xfrm>
            <a:off x="8053501" y="6364009"/>
            <a:ext cx="3703073" cy="222250"/>
          </a:xfrm>
          <a:prstGeom prst="rect">
            <a:avLst/>
          </a:prstGeom>
        </p:spPr>
        <p:txBody>
          <a:bodyPr anchor="ctr" anchorCtr="0"/>
          <a:lstStyle>
            <a:defPPr>
              <a:defRPr lang="en-US"/>
            </a:defPPr>
            <a:lvl1pPr marL="0" algn="l" defTabSz="914400" rtl="0" eaLnBrk="1" latinLnBrk="0" hangingPunct="1">
              <a:defRPr lang="en-US" sz="800" kern="1200" smtClean="0">
                <a:solidFill>
                  <a:srgbClr val="182635"/>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r" defTabSz="457017" rtl="0" eaLnBrk="1" latinLnBrk="0" hangingPunct="1">
              <a:tabLst>
                <a:tab pos="3599010" algn="l"/>
              </a:tabLst>
            </a:pPr>
            <a:r>
              <a:rPr lang="en-US" sz="600" kern="1200" dirty="0">
                <a:solidFill>
                  <a:schemeClr val="tx1"/>
                </a:solidFill>
                <a:latin typeface="+mn-lt"/>
                <a:ea typeface="+mn-ea"/>
                <a:cs typeface="Arial" panose="020B0604020202020204" pitchFamily="34" charset="0"/>
              </a:rPr>
              <a:t>© 2020 ServiceNow, Inc. All Rights Reserved. </a:t>
            </a:r>
          </a:p>
        </p:txBody>
      </p:sp>
      <p:sp>
        <p:nvSpPr>
          <p:cNvPr id="2" name="Title Placeholder 1"/>
          <p:cNvSpPr>
            <a:spLocks noGrp="1"/>
          </p:cNvSpPr>
          <p:nvPr>
            <p:ph type="title"/>
          </p:nvPr>
        </p:nvSpPr>
        <p:spPr bwMode="gray">
          <a:xfrm>
            <a:off x="441231" y="341807"/>
            <a:ext cx="11207242" cy="668692"/>
          </a:xfrm>
          <a:prstGeom prst="rect">
            <a:avLst/>
          </a:prstGeom>
        </p:spPr>
        <p:txBody>
          <a:bodyPr vert="horz" lIns="91440" tIns="0" rIns="91440" bIns="0" rtlCol="0" anchor="b" anchorCtr="0">
            <a:noAutofit/>
          </a:bodyPr>
          <a:lstStyle/>
          <a:p>
            <a:pPr lvl="0"/>
            <a:r>
              <a:rPr lang="en-US" dirty="0"/>
              <a:t>Click to edit Master title style</a:t>
            </a:r>
          </a:p>
        </p:txBody>
      </p:sp>
      <p:grpSp>
        <p:nvGrpSpPr>
          <p:cNvPr id="15" name="Group 14">
            <a:extLst>
              <a:ext uri="{FF2B5EF4-FFF2-40B4-BE49-F238E27FC236}">
                <a16:creationId xmlns:a16="http://schemas.microsoft.com/office/drawing/2014/main" id="{160B7161-33C9-4283-A38D-24218FC8740E}"/>
              </a:ext>
            </a:extLst>
          </p:cNvPr>
          <p:cNvGrpSpPr/>
          <p:nvPr userDrawn="1"/>
        </p:nvGrpSpPr>
        <p:grpSpPr bwMode="gray">
          <a:xfrm>
            <a:off x="540351" y="6347923"/>
            <a:ext cx="559991" cy="161925"/>
            <a:chOff x="4436128" y="1677988"/>
            <a:chExt cx="559991" cy="161925"/>
          </a:xfrm>
        </p:grpSpPr>
        <p:sp>
          <p:nvSpPr>
            <p:cNvPr id="16" name="Freeform 5">
              <a:extLst>
                <a:ext uri="{FF2B5EF4-FFF2-40B4-BE49-F238E27FC236}">
                  <a16:creationId xmlns:a16="http://schemas.microsoft.com/office/drawing/2014/main" id="{9E42893F-BEE7-4522-9C1C-54E8C1DF2A56}"/>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6">
              <a:extLst>
                <a:ext uri="{FF2B5EF4-FFF2-40B4-BE49-F238E27FC236}">
                  <a16:creationId xmlns:a16="http://schemas.microsoft.com/office/drawing/2014/main" id="{72C58D0B-DCA5-4006-B425-92F28A5A454E}"/>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7">
              <a:extLst>
                <a:ext uri="{FF2B5EF4-FFF2-40B4-BE49-F238E27FC236}">
                  <a16:creationId xmlns:a16="http://schemas.microsoft.com/office/drawing/2014/main" id="{69A8B906-BE12-4BF9-8035-A5D01A7FA1D4}"/>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19" name="Group 18">
              <a:extLst>
                <a:ext uri="{FF2B5EF4-FFF2-40B4-BE49-F238E27FC236}">
                  <a16:creationId xmlns:a16="http://schemas.microsoft.com/office/drawing/2014/main" id="{1089459A-43CF-4F05-B84E-346BB12E7DC2}"/>
                </a:ext>
              </a:extLst>
            </p:cNvPr>
            <p:cNvGrpSpPr>
              <a:grpSpLocks noChangeAspect="1"/>
            </p:cNvGrpSpPr>
            <p:nvPr/>
          </p:nvGrpSpPr>
          <p:grpSpPr bwMode="gray">
            <a:xfrm>
              <a:off x="4956831" y="1814196"/>
              <a:ext cx="39288" cy="20954"/>
              <a:chOff x="2687241" y="1822450"/>
              <a:chExt cx="23813" cy="12700"/>
            </a:xfrm>
          </p:grpSpPr>
          <p:sp>
            <p:nvSpPr>
              <p:cNvPr id="20" name="Freeform 8">
                <a:extLst>
                  <a:ext uri="{FF2B5EF4-FFF2-40B4-BE49-F238E27FC236}">
                    <a16:creationId xmlns:a16="http://schemas.microsoft.com/office/drawing/2014/main" id="{FE52A60A-2E72-41D3-92BC-3E02BB2731DB}"/>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9">
                <a:extLst>
                  <a:ext uri="{FF2B5EF4-FFF2-40B4-BE49-F238E27FC236}">
                    <a16:creationId xmlns:a16="http://schemas.microsoft.com/office/drawing/2014/main" id="{D51BEEF2-6746-4723-8172-AE900AC6B9CD}"/>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898961582"/>
      </p:ext>
    </p:extLst>
  </p:cSld>
  <p:clrMap bg1="lt1" tx1="dk1" bg2="lt2" tx2="dk2" accent1="accent1" accent2="accent2" accent3="accent3" accent4="accent4" accent5="accent5" accent6="accent6" hlink="hlink" folHlink="folHlink"/>
  <p:sldLayoutIdLst>
    <p:sldLayoutId id="2147484091" r:id="rId1"/>
    <p:sldLayoutId id="2147484097" r:id="rId2"/>
    <p:sldLayoutId id="2147484144" r:id="rId3"/>
    <p:sldLayoutId id="2147484246" r:id="rId4"/>
    <p:sldLayoutId id="2147484145" r:id="rId5"/>
    <p:sldLayoutId id="2147484143" r:id="rId6"/>
    <p:sldLayoutId id="2147484102" r:id="rId7"/>
    <p:sldLayoutId id="2147484103" r:id="rId8"/>
    <p:sldLayoutId id="2147484104" r:id="rId9"/>
    <p:sldLayoutId id="2147484242" r:id="rId10"/>
    <p:sldLayoutId id="2147484129" r:id="rId11"/>
    <p:sldLayoutId id="2147484105" r:id="rId12"/>
    <p:sldLayoutId id="2147484137" r:id="rId13"/>
    <p:sldLayoutId id="2147484106" r:id="rId14"/>
    <p:sldLayoutId id="2147484140" r:id="rId15"/>
    <p:sldLayoutId id="2147484244" r:id="rId16"/>
    <p:sldLayoutId id="2147484141" r:id="rId17"/>
    <p:sldLayoutId id="2147484142" r:id="rId18"/>
    <p:sldLayoutId id="2147484146" r:id="rId19"/>
    <p:sldLayoutId id="2147484243" r:id="rId20"/>
    <p:sldLayoutId id="2147484133" r:id="rId21"/>
    <p:sldLayoutId id="2147484132" r:id="rId22"/>
    <p:sldLayoutId id="2147484108" r:id="rId23"/>
    <p:sldLayoutId id="2147484109" r:id="rId24"/>
    <p:sldLayoutId id="2147484110" r:id="rId25"/>
    <p:sldLayoutId id="2147484111" r:id="rId26"/>
    <p:sldLayoutId id="2147484112" r:id="rId27"/>
    <p:sldLayoutId id="2147484151" r:id="rId28"/>
    <p:sldLayoutId id="2147484113" r:id="rId29"/>
    <p:sldLayoutId id="2147484138" r:id="rId30"/>
    <p:sldLayoutId id="2147484148" r:id="rId31"/>
    <p:sldLayoutId id="2147484149" r:id="rId32"/>
    <p:sldLayoutId id="2147484150" r:id="rId33"/>
    <p:sldLayoutId id="2147484125" r:id="rId34"/>
  </p:sldLayoutIdLst>
  <p:transition>
    <p:fade/>
  </p:transition>
  <p:hf sldNum="0" hdr="0" ftr="0" dt="0"/>
  <p:txStyles>
    <p:titleStyle>
      <a:lvl1pPr algn="l" defTabSz="457017" rtl="0" eaLnBrk="1" latinLnBrk="0" hangingPunct="1">
        <a:lnSpc>
          <a:spcPct val="85000"/>
        </a:lnSpc>
        <a:spcBef>
          <a:spcPts val="0"/>
        </a:spcBef>
        <a:buNone/>
        <a:defRPr lang="en-US" sz="3200" b="1" i="0" kern="1200" dirty="0" smtClean="0">
          <a:solidFill>
            <a:schemeClr val="tx1"/>
          </a:solidFill>
          <a:latin typeface="+mj-lt"/>
          <a:ea typeface="Gilroy" panose="00000500000000000000" pitchFamily="50" charset="0"/>
          <a:cs typeface="Gilroy" panose="00000500000000000000" pitchFamily="50" charset="0"/>
        </a:defRPr>
      </a:lvl1pPr>
    </p:titleStyle>
    <p:body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p:bodyStyle>
    <p:otherStyle>
      <a:defPPr>
        <a:defRPr lang="en-US"/>
      </a:defPPr>
      <a:lvl1pPr marL="0" algn="l" defTabSz="457017" rtl="0" eaLnBrk="1" latinLnBrk="0" hangingPunct="1">
        <a:defRPr sz="1799" kern="1200">
          <a:solidFill>
            <a:schemeClr val="tx1"/>
          </a:solidFill>
          <a:latin typeface="+mn-lt"/>
          <a:ea typeface="+mn-ea"/>
          <a:cs typeface="+mn-cs"/>
        </a:defRPr>
      </a:lvl1pPr>
      <a:lvl2pPr marL="457017" algn="l" defTabSz="457017" rtl="0" eaLnBrk="1" latinLnBrk="0" hangingPunct="1">
        <a:defRPr sz="1799" kern="1200">
          <a:solidFill>
            <a:schemeClr val="tx1"/>
          </a:solidFill>
          <a:latin typeface="+mn-lt"/>
          <a:ea typeface="+mn-ea"/>
          <a:cs typeface="+mn-cs"/>
        </a:defRPr>
      </a:lvl2pPr>
      <a:lvl3pPr marL="914034" algn="l" defTabSz="457017" rtl="0" eaLnBrk="1" latinLnBrk="0" hangingPunct="1">
        <a:defRPr sz="1799" kern="1200">
          <a:solidFill>
            <a:schemeClr val="tx1"/>
          </a:solidFill>
          <a:latin typeface="+mn-lt"/>
          <a:ea typeface="+mn-ea"/>
          <a:cs typeface="+mn-cs"/>
        </a:defRPr>
      </a:lvl3pPr>
      <a:lvl4pPr marL="1371051" algn="l" defTabSz="457017" rtl="0" eaLnBrk="1" latinLnBrk="0" hangingPunct="1">
        <a:defRPr sz="1799" kern="1200">
          <a:solidFill>
            <a:schemeClr val="tx1"/>
          </a:solidFill>
          <a:latin typeface="+mn-lt"/>
          <a:ea typeface="+mn-ea"/>
          <a:cs typeface="+mn-cs"/>
        </a:defRPr>
      </a:lvl4pPr>
      <a:lvl5pPr marL="1828068" algn="l" defTabSz="457017" rtl="0" eaLnBrk="1" latinLnBrk="0" hangingPunct="1">
        <a:defRPr sz="1799" kern="1200">
          <a:solidFill>
            <a:schemeClr val="tx1"/>
          </a:solidFill>
          <a:latin typeface="+mn-lt"/>
          <a:ea typeface="+mn-ea"/>
          <a:cs typeface="+mn-cs"/>
        </a:defRPr>
      </a:lvl5pPr>
      <a:lvl6pPr marL="2285086" algn="l" defTabSz="457017" rtl="0" eaLnBrk="1" latinLnBrk="0" hangingPunct="1">
        <a:defRPr sz="1799" kern="1200">
          <a:solidFill>
            <a:schemeClr val="tx1"/>
          </a:solidFill>
          <a:latin typeface="+mn-lt"/>
          <a:ea typeface="+mn-ea"/>
          <a:cs typeface="+mn-cs"/>
        </a:defRPr>
      </a:lvl6pPr>
      <a:lvl7pPr marL="2742103" algn="l" defTabSz="457017" rtl="0" eaLnBrk="1" latinLnBrk="0" hangingPunct="1">
        <a:defRPr sz="1799" kern="1200">
          <a:solidFill>
            <a:schemeClr val="tx1"/>
          </a:solidFill>
          <a:latin typeface="+mn-lt"/>
          <a:ea typeface="+mn-ea"/>
          <a:cs typeface="+mn-cs"/>
        </a:defRPr>
      </a:lvl7pPr>
      <a:lvl8pPr marL="3199120" algn="l" defTabSz="457017" rtl="0" eaLnBrk="1" latinLnBrk="0" hangingPunct="1">
        <a:defRPr sz="1799" kern="1200">
          <a:solidFill>
            <a:schemeClr val="tx1"/>
          </a:solidFill>
          <a:latin typeface="+mn-lt"/>
          <a:ea typeface="+mn-ea"/>
          <a:cs typeface="+mn-cs"/>
        </a:defRPr>
      </a:lvl8pPr>
      <a:lvl9pPr marL="3656137" algn="l" defTabSz="457017"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servicenow.com/content/dam/servicenow-assets/public/en-us/doc-type/success/checklist/architecture-instances-integrations-data-flow-plan.pptx" TargetMode="External"/><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hyperlink" Target="https://community.servicenow.com/community?id=community_article&amp;sys_id=6c098c32db1767001089e15b8a9619b3" TargetMode="External"/><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hyperlink" Target="https://community.servicenow.com/community?id=community_forum&amp;sys_id=117d6f4edb35130047c8f3231f96196a" TargetMode="Externa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hyperlink" Target="https://www.servicenow.com/content/dam/servicenow-assets/public/en-us/doc-type/success/quick-answer/services-service-offerings.pdf" TargetMode="Externa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hyperlink" Target="https://www.servicenow.com/success/playbook/digital-business-service.html" TargetMode="External"/><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hyperlink" Target="https://www.servicenow.com/content/dam/servicenow-assets/public/en-us/doc-type/success/quick-answer/service-catalog-configuration.pdf" TargetMode="External"/><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hyperlink" Target="https://www.servicenow.com/success/playbook/self-service-improvement.html"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wiki.en.it-processmaps.com/index.php/Main_Page" TargetMode="External"/><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hyperlink" Target="https://publications.opengroup.org/standards/it4it"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servicenow.com/success/playbook/work-process-flow-guide.html" TargetMode="External"/><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hyperlink" Target="https://www.servicenow.com/success/playbook/cmdb-population-maintenance-discovery.html" TargetMode="External"/><Relationship Id="rId2" Type="http://schemas.openxmlformats.org/officeDocument/2006/relationships/notesSlide" Target="../notesSlides/notesSlide8.xml"/><Relationship Id="rId1" Type="http://schemas.openxmlformats.org/officeDocument/2006/relationships/slideLayout" Target="../slideLayouts/slideLayout9.xml"/><Relationship Id="rId4" Type="http://schemas.openxmlformats.org/officeDocument/2006/relationships/hyperlink" Target="https://docs.servicenow.com/bundle/orlando-it-operations-management/page/product/service-mapping/reference/c_ServiceMappingOverview.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C293FF93-8966-40C6-AA0F-1C28780AD121}"/>
              </a:ext>
            </a:extLst>
          </p:cNvPr>
          <p:cNvGrpSpPr/>
          <p:nvPr/>
        </p:nvGrpSpPr>
        <p:grpSpPr>
          <a:xfrm>
            <a:off x="0" y="1786"/>
            <a:ext cx="12188825" cy="6856214"/>
            <a:chOff x="0" y="1786"/>
            <a:chExt cx="12188825" cy="6856214"/>
          </a:xfrm>
        </p:grpSpPr>
        <p:pic>
          <p:nvPicPr>
            <p:cNvPr id="6" name="Picture 5">
              <a:extLst>
                <a:ext uri="{FF2B5EF4-FFF2-40B4-BE49-F238E27FC236}">
                  <a16:creationId xmlns:a16="http://schemas.microsoft.com/office/drawing/2014/main" id="{E3BFA7BB-BFAA-4F15-BCE6-29B7F9B26B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86"/>
              <a:ext cx="12188825" cy="6856214"/>
            </a:xfrm>
            <a:prstGeom prst="rect">
              <a:avLst/>
            </a:prstGeom>
          </p:spPr>
        </p:pic>
        <p:grpSp>
          <p:nvGrpSpPr>
            <p:cNvPr id="7" name="Group 6">
              <a:extLst>
                <a:ext uri="{FF2B5EF4-FFF2-40B4-BE49-F238E27FC236}">
                  <a16:creationId xmlns:a16="http://schemas.microsoft.com/office/drawing/2014/main" id="{1781F98C-137C-4B41-812C-0D2B4844105A}"/>
                </a:ext>
              </a:extLst>
            </p:cNvPr>
            <p:cNvGrpSpPr/>
            <p:nvPr/>
          </p:nvGrpSpPr>
          <p:grpSpPr bwMode="gray">
            <a:xfrm>
              <a:off x="539750" y="1054100"/>
              <a:ext cx="1498357" cy="234950"/>
              <a:chOff x="539750" y="1054100"/>
              <a:chExt cx="1498357" cy="234950"/>
            </a:xfrm>
          </p:grpSpPr>
          <p:sp>
            <p:nvSpPr>
              <p:cNvPr id="8" name="AutoShape 3">
                <a:extLst>
                  <a:ext uri="{FF2B5EF4-FFF2-40B4-BE49-F238E27FC236}">
                    <a16:creationId xmlns:a16="http://schemas.microsoft.com/office/drawing/2014/main" id="{3BB922E3-07F0-4954-A034-6272DC4D710E}"/>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5">
                <a:extLst>
                  <a:ext uri="{FF2B5EF4-FFF2-40B4-BE49-F238E27FC236}">
                    <a16:creationId xmlns:a16="http://schemas.microsoft.com/office/drawing/2014/main" id="{7745803B-EC7C-4CD5-B06E-4CF501043FC2}"/>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6">
                <a:extLst>
                  <a:ext uri="{FF2B5EF4-FFF2-40B4-BE49-F238E27FC236}">
                    <a16:creationId xmlns:a16="http://schemas.microsoft.com/office/drawing/2014/main" id="{DFA78A12-287D-4683-BA2A-47D28FBB1C68}"/>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7">
                <a:extLst>
                  <a:ext uri="{FF2B5EF4-FFF2-40B4-BE49-F238E27FC236}">
                    <a16:creationId xmlns:a16="http://schemas.microsoft.com/office/drawing/2014/main" id="{A45BCCCA-57C1-4903-B41A-7D7DD70EE24F}"/>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8">
                <a:extLst>
                  <a:ext uri="{FF2B5EF4-FFF2-40B4-BE49-F238E27FC236}">
                    <a16:creationId xmlns:a16="http://schemas.microsoft.com/office/drawing/2014/main" id="{E025665D-2037-4A16-8CCD-BCBC116AA60E}"/>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Oval 9">
                <a:extLst>
                  <a:ext uri="{FF2B5EF4-FFF2-40B4-BE49-F238E27FC236}">
                    <a16:creationId xmlns:a16="http://schemas.microsoft.com/office/drawing/2014/main" id="{DDD89543-5C2A-4F7D-A7F6-1C582EEC28A1}"/>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Rectangle 10">
                <a:extLst>
                  <a:ext uri="{FF2B5EF4-FFF2-40B4-BE49-F238E27FC236}">
                    <a16:creationId xmlns:a16="http://schemas.microsoft.com/office/drawing/2014/main" id="{692C7B95-B785-47B8-829F-663C857AA78F}"/>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1">
                <a:extLst>
                  <a:ext uri="{FF2B5EF4-FFF2-40B4-BE49-F238E27FC236}">
                    <a16:creationId xmlns:a16="http://schemas.microsoft.com/office/drawing/2014/main" id="{E6990258-0565-42DA-A381-4F04ACC7D71B}"/>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2">
                <a:extLst>
                  <a:ext uri="{FF2B5EF4-FFF2-40B4-BE49-F238E27FC236}">
                    <a16:creationId xmlns:a16="http://schemas.microsoft.com/office/drawing/2014/main" id="{26058803-4427-453B-9AF8-6A9033992CAB}"/>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3">
                <a:extLst>
                  <a:ext uri="{FF2B5EF4-FFF2-40B4-BE49-F238E27FC236}">
                    <a16:creationId xmlns:a16="http://schemas.microsoft.com/office/drawing/2014/main" id="{95773D05-3AD7-4D78-AC15-3993C7824837}"/>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4">
                <a:extLst>
                  <a:ext uri="{FF2B5EF4-FFF2-40B4-BE49-F238E27FC236}">
                    <a16:creationId xmlns:a16="http://schemas.microsoft.com/office/drawing/2014/main" id="{F280892D-77CE-48DE-8514-F8DB5430CBCC}"/>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5">
                <a:extLst>
                  <a:ext uri="{FF2B5EF4-FFF2-40B4-BE49-F238E27FC236}">
                    <a16:creationId xmlns:a16="http://schemas.microsoft.com/office/drawing/2014/main" id="{14FDAA0F-38C5-4BB0-95E3-860776553B56}"/>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20" name="Group 19">
                <a:extLst>
                  <a:ext uri="{FF2B5EF4-FFF2-40B4-BE49-F238E27FC236}">
                    <a16:creationId xmlns:a16="http://schemas.microsoft.com/office/drawing/2014/main" id="{435E4500-D48B-41C4-A028-38829EE0C7D0}"/>
                  </a:ext>
                </a:extLst>
              </p:cNvPr>
              <p:cNvGrpSpPr>
                <a:grpSpLocks noChangeAspect="1"/>
              </p:cNvGrpSpPr>
              <p:nvPr/>
            </p:nvGrpSpPr>
            <p:grpSpPr bwMode="gray">
              <a:xfrm>
                <a:off x="1998819" y="1263267"/>
                <a:ext cx="39288" cy="20954"/>
                <a:chOff x="2687241" y="1822450"/>
                <a:chExt cx="23813" cy="12700"/>
              </a:xfrm>
            </p:grpSpPr>
            <p:sp>
              <p:nvSpPr>
                <p:cNvPr id="21" name="Freeform 8">
                  <a:extLst>
                    <a:ext uri="{FF2B5EF4-FFF2-40B4-BE49-F238E27FC236}">
                      <a16:creationId xmlns:a16="http://schemas.microsoft.com/office/drawing/2014/main" id="{6183CD40-39D1-4391-89B1-314E50C3803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9">
                  <a:extLst>
                    <a:ext uri="{FF2B5EF4-FFF2-40B4-BE49-F238E27FC236}">
                      <a16:creationId xmlns:a16="http://schemas.microsoft.com/office/drawing/2014/main" id="{65617F44-E7DE-47A9-9487-54C23F5D36A2}"/>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grpSp>
      <p:sp>
        <p:nvSpPr>
          <p:cNvPr id="2" name="Text Placeholder 1">
            <a:extLst>
              <a:ext uri="{FF2B5EF4-FFF2-40B4-BE49-F238E27FC236}">
                <a16:creationId xmlns:a16="http://schemas.microsoft.com/office/drawing/2014/main" id="{7132EFF0-9B9F-4B58-9CFE-25093D7793D6}"/>
              </a:ext>
            </a:extLst>
          </p:cNvPr>
          <p:cNvSpPr>
            <a:spLocks noGrp="1"/>
          </p:cNvSpPr>
          <p:nvPr>
            <p:ph type="body" sz="quarter" idx="12"/>
          </p:nvPr>
        </p:nvSpPr>
        <p:spPr/>
        <p:txBody>
          <a:bodyPr vert="horz" lIns="91440" tIns="45720" rIns="91440" bIns="45720" rtlCol="0" anchor="t">
            <a:noAutofit/>
          </a:bodyPr>
          <a:lstStyle/>
          <a:p>
            <a:r>
              <a:rPr lang="en-US" dirty="0"/>
              <a:t>Success Pillar: Actively lead the transformation</a:t>
            </a:r>
          </a:p>
          <a:p>
            <a:endParaRPr lang="en-US" dirty="0"/>
          </a:p>
        </p:txBody>
      </p:sp>
      <p:sp>
        <p:nvSpPr>
          <p:cNvPr id="4" name="Title 3">
            <a:extLst>
              <a:ext uri="{FF2B5EF4-FFF2-40B4-BE49-F238E27FC236}">
                <a16:creationId xmlns:a16="http://schemas.microsoft.com/office/drawing/2014/main" id="{64634E25-3A5D-4EE6-95D2-215E4B88C51E}"/>
              </a:ext>
            </a:extLst>
          </p:cNvPr>
          <p:cNvSpPr>
            <a:spLocks noGrp="1"/>
          </p:cNvSpPr>
          <p:nvPr>
            <p:ph type="title"/>
          </p:nvPr>
        </p:nvSpPr>
        <p:spPr/>
        <p:txBody>
          <a:bodyPr/>
          <a:lstStyle/>
          <a:p>
            <a:r>
              <a:rPr lang="en-US" sz="4800" dirty="0"/>
              <a:t>Define and map out your business services</a:t>
            </a:r>
            <a:endParaRPr lang="en-US" dirty="0"/>
          </a:p>
        </p:txBody>
      </p:sp>
    </p:spTree>
    <p:extLst>
      <p:ext uri="{BB962C8B-B14F-4D97-AF65-F5344CB8AC3E}">
        <p14:creationId xmlns:p14="http://schemas.microsoft.com/office/powerpoint/2010/main" val="3076879838"/>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1" y="1911577"/>
            <a:ext cx="5093807" cy="3044902"/>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Step 1: Build metrics to assess service performance and guide continuous service improvement</a:t>
            </a:r>
          </a:p>
          <a:p>
            <a:pPr lvl="0">
              <a:buFont typeface="Wingdings" panose="05000000000000000000" pitchFamily="2" charset="2"/>
              <a:buChar char="q"/>
            </a:pPr>
            <a:r>
              <a:rPr lang="en-US" sz="1200" dirty="0"/>
              <a:t>Service owners are accountable for the most critical KPIs for each business service.</a:t>
            </a:r>
          </a:p>
          <a:p>
            <a:pPr lvl="0">
              <a:buFont typeface="Wingdings" panose="05000000000000000000" pitchFamily="2" charset="2"/>
              <a:buChar char="q"/>
            </a:pPr>
            <a:r>
              <a:rPr lang="en-US" sz="1200" dirty="0"/>
              <a:t>Define service efficiency/effectiveness metrics – How has the customer’s experience improved?</a:t>
            </a:r>
          </a:p>
          <a:p>
            <a:pPr lvl="1">
              <a:buFont typeface="Wingdings" panose="05000000000000000000" pitchFamily="2" charset="2"/>
              <a:buChar char="q"/>
            </a:pPr>
            <a:r>
              <a:rPr lang="en-US" sz="1100" dirty="0"/>
              <a:t>Service owners should start with these metrics.</a:t>
            </a:r>
          </a:p>
          <a:p>
            <a:pPr lvl="1">
              <a:buFont typeface="Wingdings" panose="05000000000000000000" pitchFamily="2" charset="2"/>
              <a:buChar char="q"/>
            </a:pPr>
            <a:r>
              <a:rPr lang="en-US" sz="1100" dirty="0"/>
              <a:t>Examples include the number of business transactions supported, quality of service/reduction of errors, and cost of service.</a:t>
            </a:r>
          </a:p>
          <a:p>
            <a:pPr lvl="1">
              <a:buFont typeface="Wingdings" panose="05000000000000000000" pitchFamily="2" charset="2"/>
              <a:buChar char="q"/>
            </a:pPr>
            <a:r>
              <a:rPr lang="en-US" sz="1100" dirty="0"/>
              <a:t>Keep these limited and focused, changing them only when the target customer’s objectives change.</a:t>
            </a:r>
          </a:p>
          <a:p>
            <a:pPr lvl="0">
              <a:buFont typeface="Wingdings" panose="05000000000000000000" pitchFamily="2" charset="2"/>
              <a:buChar char="q"/>
            </a:pPr>
            <a:r>
              <a:rPr lang="en-US" sz="1200" dirty="0"/>
              <a:t>Define the service delivery performance – How well is the service delivered? For example, measure the lead time from the request to delivery or the number of requests fulfilled.</a:t>
            </a:r>
          </a:p>
          <a:p>
            <a:pPr>
              <a:buFont typeface="Wingdings" panose="05000000000000000000" pitchFamily="2" charset="2"/>
              <a:buChar char="q"/>
            </a:pPr>
            <a:r>
              <a:rPr lang="en-US" sz="1200" dirty="0"/>
              <a:t>Process owners should then look to diagnostic metrics to help them test hypotheses around trends in performance, cost, or satisfaction, and to spot opportunities for improvement.</a:t>
            </a:r>
            <a:endParaRPr lang="en-US" sz="1200" b="1" dirty="0"/>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216966"/>
            <a:ext cx="11225082" cy="461665"/>
          </a:xfrm>
          <a:prstGeom prst="rect">
            <a:avLst/>
          </a:prstGeom>
          <a:noFill/>
        </p:spPr>
        <p:txBody>
          <a:bodyPr wrap="square" rtlCol="0">
            <a:spAutoFit/>
          </a:bodyPr>
          <a:lstStyle/>
          <a:p>
            <a:r>
              <a:rPr lang="en-US" sz="1200" dirty="0"/>
              <a:t>Digitizing a service transaction delivers only part of the potential value of a digital business service. For most organizations, the real potential of digital business services is in the ability to connect a system of engagement and action to a system of insight. This involves following two key steps.</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3: Build insight and integration</a:t>
            </a:r>
          </a:p>
        </p:txBody>
      </p:sp>
      <p:sp>
        <p:nvSpPr>
          <p:cNvPr id="19" name="Content Placeholder 11">
            <a:extLst>
              <a:ext uri="{FF2B5EF4-FFF2-40B4-BE49-F238E27FC236}">
                <a16:creationId xmlns:a16="http://schemas.microsoft.com/office/drawing/2014/main" id="{95FA982D-9E6E-FB48-9C06-ACA920758A89}"/>
              </a:ext>
            </a:extLst>
          </p:cNvPr>
          <p:cNvSpPr txBox="1">
            <a:spLocks/>
          </p:cNvSpPr>
          <p:nvPr/>
        </p:nvSpPr>
        <p:spPr>
          <a:xfrm>
            <a:off x="5826868" y="1911577"/>
            <a:ext cx="5839444" cy="3208214"/>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Step 2: Build an integration plan aligned with the service use case</a:t>
            </a:r>
          </a:p>
          <a:p>
            <a:pPr lvl="0">
              <a:buFont typeface="Wingdings" panose="05000000000000000000" pitchFamily="2" charset="2"/>
              <a:buChar char="q"/>
            </a:pPr>
            <a:r>
              <a:rPr lang="en-US" sz="1200" dirty="0"/>
              <a:t>Define the integration requirements.</a:t>
            </a:r>
          </a:p>
          <a:p>
            <a:pPr lvl="1">
              <a:buFont typeface="Wingdings" panose="05000000000000000000" pitchFamily="2" charset="2"/>
              <a:buChar char="q"/>
            </a:pPr>
            <a:r>
              <a:rPr lang="en-US" sz="1100" dirty="0"/>
              <a:t>Identify the data elements that the business service either relies on or builds insight from.</a:t>
            </a:r>
          </a:p>
          <a:p>
            <a:pPr lvl="1">
              <a:buFont typeface="Wingdings" panose="05000000000000000000" pitchFamily="2" charset="2"/>
              <a:buChar char="q"/>
            </a:pPr>
            <a:r>
              <a:rPr lang="en-US" sz="1100" dirty="0"/>
              <a:t>Partner with enterprise architecture resources to define the appropriate integration architecture for each use case.</a:t>
            </a:r>
          </a:p>
          <a:p>
            <a:pPr marL="456565" lvl="1" indent="-224790">
              <a:buFont typeface="Wingdings" panose="05000000000000000000" pitchFamily="2" charset="2"/>
              <a:buChar char="q"/>
            </a:pPr>
            <a:r>
              <a:rPr lang="en-US" sz="1100" dirty="0"/>
              <a:t>Consult our Success Checklist on </a:t>
            </a:r>
            <a:r>
              <a:rPr lang="en-US" sz="1100" dirty="0">
                <a:hlinkClick r:id="rId3"/>
              </a:rPr>
              <a:t>planning your architecture, instances, integrations, and data flows</a:t>
            </a:r>
            <a:r>
              <a:rPr lang="en-US" sz="1100" dirty="0"/>
              <a:t> for additional information.</a:t>
            </a:r>
          </a:p>
        </p:txBody>
      </p:sp>
      <p:grpSp>
        <p:nvGrpSpPr>
          <p:cNvPr id="29" name="Group 28">
            <a:extLst>
              <a:ext uri="{FF2B5EF4-FFF2-40B4-BE49-F238E27FC236}">
                <a16:creationId xmlns:a16="http://schemas.microsoft.com/office/drawing/2014/main" id="{FDD533B2-64D5-4443-803C-E2572035B9B7}"/>
              </a:ext>
            </a:extLst>
          </p:cNvPr>
          <p:cNvGrpSpPr/>
          <p:nvPr/>
        </p:nvGrpSpPr>
        <p:grpSpPr>
          <a:xfrm>
            <a:off x="176920" y="5741729"/>
            <a:ext cx="11753703" cy="462116"/>
            <a:chOff x="9232" y="5815007"/>
            <a:chExt cx="11753703" cy="462116"/>
          </a:xfrm>
        </p:grpSpPr>
        <p:sp>
          <p:nvSpPr>
            <p:cNvPr id="31" name="TextBox 30">
              <a:extLst>
                <a:ext uri="{FF2B5EF4-FFF2-40B4-BE49-F238E27FC236}">
                  <a16:creationId xmlns:a16="http://schemas.microsoft.com/office/drawing/2014/main" id="{D0676FC3-2C21-4128-B53F-3A968076B7EA}"/>
                </a:ext>
              </a:extLst>
            </p:cNvPr>
            <p:cNvSpPr txBox="1"/>
            <p:nvPr/>
          </p:nvSpPr>
          <p:spPr>
            <a:xfrm>
              <a:off x="9232" y="5930475"/>
              <a:ext cx="513281" cy="246221"/>
            </a:xfrm>
            <a:prstGeom prst="rect">
              <a:avLst/>
            </a:prstGeom>
            <a:noFill/>
          </p:spPr>
          <p:txBody>
            <a:bodyPr wrap="none" rtlCol="0">
              <a:spAutoFit/>
            </a:bodyPr>
            <a:lstStyle/>
            <a:p>
              <a:pPr algn="r"/>
              <a:r>
                <a:rPr lang="en-US" sz="1000" dirty="0"/>
                <a:t>Steps</a:t>
              </a:r>
            </a:p>
          </p:txBody>
        </p:sp>
        <p:sp>
          <p:nvSpPr>
            <p:cNvPr id="32" name="Chevron 8">
              <a:extLst>
                <a:ext uri="{FF2B5EF4-FFF2-40B4-BE49-F238E27FC236}">
                  <a16:creationId xmlns:a16="http://schemas.microsoft.com/office/drawing/2014/main" id="{65F18B43-FF82-4660-9A43-790A68FA6DBB}"/>
                </a:ext>
              </a:extLst>
            </p:cNvPr>
            <p:cNvSpPr/>
            <p:nvPr/>
          </p:nvSpPr>
          <p:spPr>
            <a:xfrm>
              <a:off x="296276" y="5815007"/>
              <a:ext cx="3042351"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Offer digital business services in a system of engagement</a:t>
              </a:r>
            </a:p>
          </p:txBody>
        </p:sp>
        <p:sp>
          <p:nvSpPr>
            <p:cNvPr id="33" name="Chevron 9">
              <a:extLst>
                <a:ext uri="{FF2B5EF4-FFF2-40B4-BE49-F238E27FC236}">
                  <a16:creationId xmlns:a16="http://schemas.microsoft.com/office/drawing/2014/main" id="{6DC8E967-F56E-41C1-B9E5-7FB2E0056B57}"/>
                </a:ext>
              </a:extLst>
            </p:cNvPr>
            <p:cNvSpPr/>
            <p:nvPr/>
          </p:nvSpPr>
          <p:spPr>
            <a:xfrm>
              <a:off x="3116080" y="5815007"/>
              <a:ext cx="2978332"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Build a system of action for delivering digital business services</a:t>
              </a:r>
            </a:p>
          </p:txBody>
        </p:sp>
        <p:sp>
          <p:nvSpPr>
            <p:cNvPr id="39" name="Chevron 12">
              <a:extLst>
                <a:ext uri="{FF2B5EF4-FFF2-40B4-BE49-F238E27FC236}">
                  <a16:creationId xmlns:a16="http://schemas.microsoft.com/office/drawing/2014/main" id="{597B2439-4AFE-4C1B-99E5-88248A2A7C64}"/>
                </a:ext>
              </a:extLst>
            </p:cNvPr>
            <p:cNvSpPr/>
            <p:nvPr/>
          </p:nvSpPr>
          <p:spPr>
            <a:xfrm>
              <a:off x="5843640" y="5815007"/>
              <a:ext cx="2741426"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3. Build insight and integration</a:t>
              </a:r>
            </a:p>
          </p:txBody>
        </p:sp>
        <p:sp>
          <p:nvSpPr>
            <p:cNvPr id="40" name="Chevron 13">
              <a:extLst>
                <a:ext uri="{FF2B5EF4-FFF2-40B4-BE49-F238E27FC236}">
                  <a16:creationId xmlns:a16="http://schemas.microsoft.com/office/drawing/2014/main" id="{DFE5BDBD-720A-4CD1-9381-BA4D5DE25D4F}"/>
                </a:ext>
              </a:extLst>
            </p:cNvPr>
            <p:cNvSpPr/>
            <p:nvPr/>
          </p:nvSpPr>
          <p:spPr>
            <a:xfrm>
              <a:off x="8323807" y="5815007"/>
              <a:ext cx="343912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Create foundations for enterprise service management</a:t>
              </a:r>
            </a:p>
          </p:txBody>
        </p:sp>
      </p:grpSp>
    </p:spTree>
    <p:extLst>
      <p:ext uri="{BB962C8B-B14F-4D97-AF65-F5344CB8AC3E}">
        <p14:creationId xmlns:p14="http://schemas.microsoft.com/office/powerpoint/2010/main" val="2905291243"/>
      </p:ext>
    </p:extLst>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1" y="1971244"/>
            <a:ext cx="11078324" cy="3408830"/>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Formalize the existing service roles and assign expanded service roles</a:t>
            </a:r>
          </a:p>
          <a:p>
            <a:pPr lvl="0">
              <a:buFont typeface="Wingdings" panose="05000000000000000000" pitchFamily="2" charset="2"/>
              <a:buChar char="q"/>
            </a:pPr>
            <a:r>
              <a:rPr lang="en-US" sz="1200" b="1" dirty="0"/>
              <a:t>Service owner: </a:t>
            </a:r>
            <a:endParaRPr lang="en-US" sz="1200" dirty="0"/>
          </a:p>
          <a:p>
            <a:pPr lvl="1">
              <a:buFont typeface="Wingdings" panose="05000000000000000000" pitchFamily="2" charset="2"/>
              <a:buChar char="q"/>
            </a:pPr>
            <a:r>
              <a:rPr lang="en-US" sz="1100" dirty="0"/>
              <a:t>Accountable for the full lifecycle of services to ensure they’re providing value to the organization</a:t>
            </a:r>
          </a:p>
          <a:p>
            <a:pPr lvl="1">
              <a:buFont typeface="Wingdings" panose="05000000000000000000" pitchFamily="2" charset="2"/>
              <a:buChar char="q"/>
            </a:pPr>
            <a:r>
              <a:rPr lang="en-US" sz="1100" dirty="0"/>
              <a:t>Defines and socializes a mandate for a formal service owner’s role within IT</a:t>
            </a:r>
          </a:p>
          <a:p>
            <a:pPr lvl="1">
              <a:buFont typeface="Wingdings" panose="05000000000000000000" pitchFamily="2" charset="2"/>
              <a:buChar char="q"/>
            </a:pPr>
            <a:r>
              <a:rPr lang="en-US" sz="1100" dirty="0"/>
              <a:t>Uses the mandate to start building the service owner’s job description and identifying a suitable candidate pool</a:t>
            </a:r>
          </a:p>
          <a:p>
            <a:pPr lvl="1">
              <a:buFont typeface="Wingdings" panose="05000000000000000000" pitchFamily="2" charset="2"/>
              <a:buChar char="q"/>
            </a:pPr>
            <a:r>
              <a:rPr lang="en-US" sz="1100" dirty="0"/>
              <a:t>Depending on the size of the organization, may be assisted by service managers, who are responsible for the day-to-day delivery and operation of a service; otherwise, these roles may be performed by the same person</a:t>
            </a:r>
          </a:p>
          <a:p>
            <a:pPr lvl="0">
              <a:buFont typeface="Wingdings" panose="05000000000000000000" pitchFamily="2" charset="2"/>
              <a:buChar char="q"/>
            </a:pPr>
            <a:r>
              <a:rPr lang="en-US" sz="1200" b="1" dirty="0"/>
              <a:t>Service architect:</a:t>
            </a:r>
            <a:endParaRPr lang="en-US" sz="1200" dirty="0"/>
          </a:p>
          <a:p>
            <a:pPr lvl="1">
              <a:buFont typeface="Wingdings" panose="05000000000000000000" pitchFamily="2" charset="2"/>
              <a:buChar char="q"/>
            </a:pPr>
            <a:r>
              <a:rPr lang="en-US" sz="1100" dirty="0"/>
              <a:t>Responsible for creating and updating service records in the service portfolio management tool</a:t>
            </a:r>
          </a:p>
          <a:p>
            <a:pPr lvl="0">
              <a:buFont typeface="Wingdings" panose="05000000000000000000" pitchFamily="2" charset="2"/>
              <a:buChar char="q"/>
            </a:pPr>
            <a:r>
              <a:rPr lang="en-US" sz="1200" b="1" dirty="0"/>
              <a:t>Service manager:</a:t>
            </a:r>
            <a:endParaRPr lang="en-US" sz="1200" dirty="0"/>
          </a:p>
          <a:p>
            <a:pPr lvl="1">
              <a:buFont typeface="Wingdings" panose="05000000000000000000" pitchFamily="2" charset="2"/>
              <a:buChar char="q"/>
            </a:pPr>
            <a:r>
              <a:rPr lang="en-US" sz="1100" dirty="0"/>
              <a:t>Responsible for the day-to-day delivery and operation of a service</a:t>
            </a:r>
          </a:p>
          <a:p>
            <a:pPr>
              <a:buFont typeface="Wingdings" panose="05000000000000000000" pitchFamily="2" charset="2"/>
              <a:buChar char="q"/>
            </a:pPr>
            <a:r>
              <a:rPr lang="en-US" sz="1200" b="1" dirty="0"/>
              <a:t>Portfolio owner:</a:t>
            </a:r>
            <a:endParaRPr lang="en-US" sz="1200" dirty="0"/>
          </a:p>
          <a:p>
            <a:pPr lvl="1">
              <a:buFont typeface="Wingdings" panose="05000000000000000000" pitchFamily="2" charset="2"/>
              <a:buChar char="q"/>
            </a:pPr>
            <a:r>
              <a:rPr lang="en-US" sz="1100" dirty="0"/>
              <a:t>Accountable for managing a hierarchical collection of services (i.e., a portfolio of services) for the maximum benefit of the business</a:t>
            </a:r>
            <a:endParaRPr lang="en-US" sz="1100" b="1" dirty="0"/>
          </a:p>
          <a:p>
            <a:pPr marL="0" indent="0">
              <a:buNone/>
            </a:pPr>
            <a:endParaRPr lang="en-US" sz="1200" b="1" dirty="0"/>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216966"/>
            <a:ext cx="11225082" cy="646331"/>
          </a:xfrm>
          <a:prstGeom prst="rect">
            <a:avLst/>
          </a:prstGeom>
          <a:noFill/>
        </p:spPr>
        <p:txBody>
          <a:bodyPr wrap="square" rtlCol="0">
            <a:spAutoFit/>
          </a:bodyPr>
          <a:lstStyle/>
          <a:p>
            <a:r>
              <a:rPr lang="en-US" sz="1200" dirty="0"/>
              <a:t>After achieving success creating and delivering your initial business services, you’ll next need to scale up to support additional demand for business services. This may include creating a formal shared services organization or may be supported from within IT, but you’ll need to develop the roles, service taxonomy, and underpinning service components to support growth toward a full enterprise service management function.</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4: Create foundations for enterprise service management</a:t>
            </a:r>
          </a:p>
        </p:txBody>
      </p:sp>
      <p:grpSp>
        <p:nvGrpSpPr>
          <p:cNvPr id="25" name="Group 24">
            <a:extLst>
              <a:ext uri="{FF2B5EF4-FFF2-40B4-BE49-F238E27FC236}">
                <a16:creationId xmlns:a16="http://schemas.microsoft.com/office/drawing/2014/main" id="{18217441-B7C4-4693-B0CD-10840669425B}"/>
              </a:ext>
            </a:extLst>
          </p:cNvPr>
          <p:cNvGrpSpPr/>
          <p:nvPr/>
        </p:nvGrpSpPr>
        <p:grpSpPr>
          <a:xfrm>
            <a:off x="176920" y="5741729"/>
            <a:ext cx="11753703" cy="462116"/>
            <a:chOff x="9232" y="5815007"/>
            <a:chExt cx="11753703" cy="462116"/>
          </a:xfrm>
        </p:grpSpPr>
        <p:sp>
          <p:nvSpPr>
            <p:cNvPr id="26" name="TextBox 25">
              <a:extLst>
                <a:ext uri="{FF2B5EF4-FFF2-40B4-BE49-F238E27FC236}">
                  <a16:creationId xmlns:a16="http://schemas.microsoft.com/office/drawing/2014/main" id="{663D1BC0-05B6-4CBA-8947-216C9DEFCAD0}"/>
                </a:ext>
              </a:extLst>
            </p:cNvPr>
            <p:cNvSpPr txBox="1"/>
            <p:nvPr/>
          </p:nvSpPr>
          <p:spPr>
            <a:xfrm>
              <a:off x="9232" y="5930475"/>
              <a:ext cx="513281" cy="246221"/>
            </a:xfrm>
            <a:prstGeom prst="rect">
              <a:avLst/>
            </a:prstGeom>
            <a:noFill/>
          </p:spPr>
          <p:txBody>
            <a:bodyPr wrap="none" rtlCol="0">
              <a:spAutoFit/>
            </a:bodyPr>
            <a:lstStyle/>
            <a:p>
              <a:pPr algn="r"/>
              <a:r>
                <a:rPr lang="en-US" sz="1000" dirty="0"/>
                <a:t>Steps</a:t>
              </a:r>
            </a:p>
          </p:txBody>
        </p:sp>
        <p:sp>
          <p:nvSpPr>
            <p:cNvPr id="27" name="Chevron 8">
              <a:extLst>
                <a:ext uri="{FF2B5EF4-FFF2-40B4-BE49-F238E27FC236}">
                  <a16:creationId xmlns:a16="http://schemas.microsoft.com/office/drawing/2014/main" id="{4C3056E6-D985-4315-B721-BFDAC1FF6FDF}"/>
                </a:ext>
              </a:extLst>
            </p:cNvPr>
            <p:cNvSpPr/>
            <p:nvPr/>
          </p:nvSpPr>
          <p:spPr>
            <a:xfrm>
              <a:off x="296276" y="5815007"/>
              <a:ext cx="3042351"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Offer digital business services in a system of engagement</a:t>
              </a:r>
            </a:p>
          </p:txBody>
        </p:sp>
        <p:sp>
          <p:nvSpPr>
            <p:cNvPr id="29" name="Chevron 9">
              <a:extLst>
                <a:ext uri="{FF2B5EF4-FFF2-40B4-BE49-F238E27FC236}">
                  <a16:creationId xmlns:a16="http://schemas.microsoft.com/office/drawing/2014/main" id="{109861B6-47F5-4AF1-85CE-D4032ECEFAAC}"/>
                </a:ext>
              </a:extLst>
            </p:cNvPr>
            <p:cNvSpPr/>
            <p:nvPr/>
          </p:nvSpPr>
          <p:spPr>
            <a:xfrm>
              <a:off x="3116080" y="5815007"/>
              <a:ext cx="2978332"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Build a system of action for delivering digital business services</a:t>
              </a:r>
            </a:p>
          </p:txBody>
        </p:sp>
        <p:sp>
          <p:nvSpPr>
            <p:cNvPr id="31" name="Chevron 12">
              <a:extLst>
                <a:ext uri="{FF2B5EF4-FFF2-40B4-BE49-F238E27FC236}">
                  <a16:creationId xmlns:a16="http://schemas.microsoft.com/office/drawing/2014/main" id="{E067497B-C7AA-4368-95BC-AF8E0EFC18DA}"/>
                </a:ext>
              </a:extLst>
            </p:cNvPr>
            <p:cNvSpPr/>
            <p:nvPr/>
          </p:nvSpPr>
          <p:spPr>
            <a:xfrm>
              <a:off x="5843640" y="5815007"/>
              <a:ext cx="2741426"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Build insight and integration</a:t>
              </a:r>
            </a:p>
          </p:txBody>
        </p:sp>
        <p:sp>
          <p:nvSpPr>
            <p:cNvPr id="32" name="Chevron 13">
              <a:extLst>
                <a:ext uri="{FF2B5EF4-FFF2-40B4-BE49-F238E27FC236}">
                  <a16:creationId xmlns:a16="http://schemas.microsoft.com/office/drawing/2014/main" id="{6D765E51-5C47-492A-B5ED-D757320C2B47}"/>
                </a:ext>
              </a:extLst>
            </p:cNvPr>
            <p:cNvSpPr/>
            <p:nvPr/>
          </p:nvSpPr>
          <p:spPr>
            <a:xfrm>
              <a:off x="8323807" y="5815007"/>
              <a:ext cx="3439128"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4. Create foundations for enterprise service management</a:t>
              </a:r>
            </a:p>
          </p:txBody>
        </p:sp>
      </p:grpSp>
    </p:spTree>
    <p:extLst>
      <p:ext uri="{BB962C8B-B14F-4D97-AF65-F5344CB8AC3E}">
        <p14:creationId xmlns:p14="http://schemas.microsoft.com/office/powerpoint/2010/main" val="2779681997"/>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1" y="1112359"/>
            <a:ext cx="11078324" cy="4199870"/>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Create a standard service lifecycle</a:t>
            </a:r>
          </a:p>
          <a:p>
            <a:pPr lvl="0">
              <a:buFont typeface="Wingdings" panose="05000000000000000000" pitchFamily="2" charset="2"/>
              <a:buChar char="q"/>
            </a:pPr>
            <a:r>
              <a:rPr lang="en-US" sz="1200" dirty="0"/>
              <a:t>Define business services:</a:t>
            </a:r>
          </a:p>
          <a:p>
            <a:pPr lvl="1">
              <a:buFont typeface="Wingdings" panose="05000000000000000000" pitchFamily="2" charset="2"/>
              <a:buChar char="q"/>
            </a:pPr>
            <a:r>
              <a:rPr lang="en-US" sz="1100" dirty="0"/>
              <a:t>Work with partners in the business to define additional use cases for digitization.</a:t>
            </a:r>
          </a:p>
          <a:p>
            <a:pPr lvl="1">
              <a:buFont typeface="Wingdings" panose="05000000000000000000" pitchFamily="2" charset="2"/>
              <a:buChar char="q"/>
            </a:pPr>
            <a:r>
              <a:rPr lang="en-US" sz="1100" dirty="0"/>
              <a:t>Gather business goals and objectives for the use case.</a:t>
            </a:r>
          </a:p>
          <a:p>
            <a:pPr lvl="1">
              <a:buFont typeface="Wingdings" panose="05000000000000000000" pitchFamily="2" charset="2"/>
              <a:buChar char="q"/>
            </a:pPr>
            <a:r>
              <a:rPr lang="en-US" sz="1100" dirty="0"/>
              <a:t>Replicate the activities found in Step 1 of this Success Checklist.</a:t>
            </a:r>
          </a:p>
          <a:p>
            <a:pPr lvl="1">
              <a:buFont typeface="Wingdings" panose="05000000000000000000" pitchFamily="2" charset="2"/>
              <a:buChar char="q"/>
            </a:pPr>
            <a:r>
              <a:rPr lang="en-US" sz="1100" dirty="0"/>
              <a:t>Review and provide approval of a service concept.</a:t>
            </a:r>
          </a:p>
          <a:p>
            <a:pPr lvl="0">
              <a:buFont typeface="Wingdings" panose="05000000000000000000" pitchFamily="2" charset="2"/>
              <a:buChar char="q"/>
            </a:pPr>
            <a:r>
              <a:rPr lang="en-US" sz="1200" dirty="0"/>
              <a:t>Deliver business services:</a:t>
            </a:r>
          </a:p>
          <a:p>
            <a:pPr lvl="1">
              <a:buFont typeface="Wingdings" panose="05000000000000000000" pitchFamily="2" charset="2"/>
              <a:buChar char="q"/>
            </a:pPr>
            <a:r>
              <a:rPr lang="en-US" sz="1100" dirty="0"/>
              <a:t>Create the system of action for the business service as described in Step 2.</a:t>
            </a:r>
          </a:p>
          <a:p>
            <a:pPr lvl="1">
              <a:buFont typeface="Wingdings" panose="05000000000000000000" pitchFamily="2" charset="2"/>
              <a:buChar char="q"/>
            </a:pPr>
            <a:r>
              <a:rPr lang="en-US" sz="1100" dirty="0"/>
              <a:t>Develop the fulfillment and approval processes.</a:t>
            </a:r>
          </a:p>
          <a:p>
            <a:pPr lvl="1">
              <a:buFont typeface="Wingdings" panose="05000000000000000000" pitchFamily="2" charset="2"/>
              <a:buChar char="q"/>
            </a:pPr>
            <a:r>
              <a:rPr lang="en-US" sz="1100" dirty="0"/>
              <a:t>Test the services with the service customer.</a:t>
            </a:r>
          </a:p>
          <a:p>
            <a:pPr lvl="1">
              <a:buFont typeface="Wingdings" panose="05000000000000000000" pitchFamily="2" charset="2"/>
              <a:buChar char="q"/>
            </a:pPr>
            <a:r>
              <a:rPr lang="en-US" sz="1100" dirty="0"/>
              <a:t>Deploy the business service.</a:t>
            </a:r>
          </a:p>
          <a:p>
            <a:pPr lvl="1">
              <a:buFont typeface="Wingdings" panose="05000000000000000000" pitchFamily="2" charset="2"/>
              <a:buChar char="q"/>
            </a:pPr>
            <a:r>
              <a:rPr lang="en-US" sz="1100" dirty="0"/>
              <a:t>Capture the operational metrics.</a:t>
            </a:r>
          </a:p>
          <a:p>
            <a:pPr lvl="0">
              <a:buFont typeface="Wingdings" panose="05000000000000000000" pitchFamily="2" charset="2"/>
              <a:buChar char="q"/>
            </a:pPr>
            <a:r>
              <a:rPr lang="en-US" sz="1200" dirty="0"/>
              <a:t>Review business services: </a:t>
            </a:r>
          </a:p>
          <a:p>
            <a:pPr lvl="1">
              <a:buFont typeface="Wingdings" panose="05000000000000000000" pitchFamily="2" charset="2"/>
              <a:buChar char="q"/>
            </a:pPr>
            <a:r>
              <a:rPr lang="en-US" sz="1100" dirty="0"/>
              <a:t>Conduct regular service review meetings at least quarterly.</a:t>
            </a:r>
          </a:p>
          <a:p>
            <a:pPr lvl="1">
              <a:buFont typeface="Wingdings" panose="05000000000000000000" pitchFamily="2" charset="2"/>
              <a:buChar char="q"/>
            </a:pPr>
            <a:r>
              <a:rPr lang="en-US" sz="1100" dirty="0"/>
              <a:t>Include performance and operational metrics of your services (captured weekly/monthly, reviewed quarterly).</a:t>
            </a:r>
          </a:p>
          <a:p>
            <a:pPr lvl="1">
              <a:buFont typeface="Wingdings" panose="05000000000000000000" pitchFamily="2" charset="2"/>
              <a:buChar char="q"/>
            </a:pPr>
            <a:r>
              <a:rPr lang="en-US" sz="1100" dirty="0"/>
              <a:t>Oversee updates and improvements to services.</a:t>
            </a:r>
          </a:p>
          <a:p>
            <a:pPr lvl="1">
              <a:buFont typeface="Wingdings" panose="05000000000000000000" pitchFamily="2" charset="2"/>
              <a:buChar char="q"/>
            </a:pPr>
            <a:r>
              <a:rPr lang="en-US" sz="1100" dirty="0"/>
              <a:t>Execute updates and improvements to your service such as new offerings or improved commitments.</a:t>
            </a:r>
          </a:p>
          <a:p>
            <a:pPr lvl="0">
              <a:buFont typeface="Wingdings" panose="05000000000000000000" pitchFamily="2" charset="2"/>
              <a:buChar char="q"/>
            </a:pPr>
            <a:r>
              <a:rPr lang="en-US" sz="1200" dirty="0"/>
              <a:t>Retire or replace business services: </a:t>
            </a:r>
          </a:p>
          <a:p>
            <a:pPr lvl="1">
              <a:buFont typeface="Wingdings" panose="05000000000000000000" pitchFamily="2" charset="2"/>
              <a:buChar char="q"/>
            </a:pPr>
            <a:r>
              <a:rPr lang="en-US" sz="1100" dirty="0"/>
              <a:t>Decide when to retire a service and/or offering that is no longer adding value.</a:t>
            </a:r>
          </a:p>
          <a:p>
            <a:pPr lvl="1">
              <a:buFont typeface="Wingdings" panose="05000000000000000000" pitchFamily="2" charset="2"/>
              <a:buChar char="q"/>
            </a:pPr>
            <a:endParaRPr lang="en-US" sz="1100" b="1" dirty="0"/>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4: Create foundations for enterprise service management (Continued)</a:t>
            </a:r>
          </a:p>
        </p:txBody>
      </p:sp>
      <p:grpSp>
        <p:nvGrpSpPr>
          <p:cNvPr id="25" name="Group 24">
            <a:extLst>
              <a:ext uri="{FF2B5EF4-FFF2-40B4-BE49-F238E27FC236}">
                <a16:creationId xmlns:a16="http://schemas.microsoft.com/office/drawing/2014/main" id="{4CA83906-5AB3-4678-BB79-FBEF555DAF11}"/>
              </a:ext>
            </a:extLst>
          </p:cNvPr>
          <p:cNvGrpSpPr/>
          <p:nvPr/>
        </p:nvGrpSpPr>
        <p:grpSpPr>
          <a:xfrm>
            <a:off x="176920" y="5779437"/>
            <a:ext cx="11753703" cy="462116"/>
            <a:chOff x="9232" y="5815007"/>
            <a:chExt cx="11753703" cy="462116"/>
          </a:xfrm>
        </p:grpSpPr>
        <p:sp>
          <p:nvSpPr>
            <p:cNvPr id="26" name="TextBox 25">
              <a:extLst>
                <a:ext uri="{FF2B5EF4-FFF2-40B4-BE49-F238E27FC236}">
                  <a16:creationId xmlns:a16="http://schemas.microsoft.com/office/drawing/2014/main" id="{4AC5A739-36DC-4274-AF96-4D7A0935351D}"/>
                </a:ext>
              </a:extLst>
            </p:cNvPr>
            <p:cNvSpPr txBox="1"/>
            <p:nvPr/>
          </p:nvSpPr>
          <p:spPr>
            <a:xfrm>
              <a:off x="9232" y="5930475"/>
              <a:ext cx="513281" cy="246221"/>
            </a:xfrm>
            <a:prstGeom prst="rect">
              <a:avLst/>
            </a:prstGeom>
            <a:noFill/>
          </p:spPr>
          <p:txBody>
            <a:bodyPr wrap="none" rtlCol="0">
              <a:spAutoFit/>
            </a:bodyPr>
            <a:lstStyle/>
            <a:p>
              <a:pPr algn="r"/>
              <a:r>
                <a:rPr lang="en-US" sz="1000" dirty="0"/>
                <a:t>Steps</a:t>
              </a:r>
            </a:p>
          </p:txBody>
        </p:sp>
        <p:sp>
          <p:nvSpPr>
            <p:cNvPr id="27" name="Chevron 8">
              <a:extLst>
                <a:ext uri="{FF2B5EF4-FFF2-40B4-BE49-F238E27FC236}">
                  <a16:creationId xmlns:a16="http://schemas.microsoft.com/office/drawing/2014/main" id="{75FD387C-F915-4AC5-AFC5-4412531C62EF}"/>
                </a:ext>
              </a:extLst>
            </p:cNvPr>
            <p:cNvSpPr/>
            <p:nvPr/>
          </p:nvSpPr>
          <p:spPr>
            <a:xfrm>
              <a:off x="296276" y="5815007"/>
              <a:ext cx="3042351"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Offer digital business services in a system of engagement</a:t>
              </a:r>
            </a:p>
          </p:txBody>
        </p:sp>
        <p:sp>
          <p:nvSpPr>
            <p:cNvPr id="29" name="Chevron 9">
              <a:extLst>
                <a:ext uri="{FF2B5EF4-FFF2-40B4-BE49-F238E27FC236}">
                  <a16:creationId xmlns:a16="http://schemas.microsoft.com/office/drawing/2014/main" id="{4BE7B528-8647-47F9-AF1C-5B91EE6832B0}"/>
                </a:ext>
              </a:extLst>
            </p:cNvPr>
            <p:cNvSpPr/>
            <p:nvPr/>
          </p:nvSpPr>
          <p:spPr>
            <a:xfrm>
              <a:off x="3116080" y="5815007"/>
              <a:ext cx="2978332"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Build a system of action for delivering digital business services</a:t>
              </a:r>
            </a:p>
          </p:txBody>
        </p:sp>
        <p:sp>
          <p:nvSpPr>
            <p:cNvPr id="31" name="Chevron 12">
              <a:extLst>
                <a:ext uri="{FF2B5EF4-FFF2-40B4-BE49-F238E27FC236}">
                  <a16:creationId xmlns:a16="http://schemas.microsoft.com/office/drawing/2014/main" id="{588663B9-ABB0-4409-8B0A-759B8D6140DD}"/>
                </a:ext>
              </a:extLst>
            </p:cNvPr>
            <p:cNvSpPr/>
            <p:nvPr/>
          </p:nvSpPr>
          <p:spPr>
            <a:xfrm>
              <a:off x="5843640" y="5815007"/>
              <a:ext cx="2741426"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Build insight and integration</a:t>
              </a:r>
            </a:p>
          </p:txBody>
        </p:sp>
        <p:sp>
          <p:nvSpPr>
            <p:cNvPr id="32" name="Chevron 13">
              <a:extLst>
                <a:ext uri="{FF2B5EF4-FFF2-40B4-BE49-F238E27FC236}">
                  <a16:creationId xmlns:a16="http://schemas.microsoft.com/office/drawing/2014/main" id="{99DDFFC0-429D-44D0-985A-77892C54CE1A}"/>
                </a:ext>
              </a:extLst>
            </p:cNvPr>
            <p:cNvSpPr/>
            <p:nvPr/>
          </p:nvSpPr>
          <p:spPr>
            <a:xfrm>
              <a:off x="8323807" y="5815007"/>
              <a:ext cx="3439128"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4. Create foundations for enterprise service management</a:t>
              </a:r>
            </a:p>
          </p:txBody>
        </p:sp>
      </p:grpSp>
    </p:spTree>
    <p:extLst>
      <p:ext uri="{BB962C8B-B14F-4D97-AF65-F5344CB8AC3E}">
        <p14:creationId xmlns:p14="http://schemas.microsoft.com/office/powerpoint/2010/main" val="861743420"/>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1" y="1319753"/>
            <a:ext cx="5478802" cy="2585251"/>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Create a services taxonomy/hierarchy </a:t>
            </a:r>
          </a:p>
          <a:p>
            <a:pPr lvl="0">
              <a:buFont typeface="Wingdings" panose="05000000000000000000" pitchFamily="2" charset="2"/>
              <a:buChar char="q"/>
            </a:pPr>
            <a:r>
              <a:rPr lang="en-US" sz="1200" dirty="0"/>
              <a:t>Define the services and dependencies to understand your optimization opportunities.</a:t>
            </a:r>
          </a:p>
          <a:p>
            <a:pPr lvl="1">
              <a:buFont typeface="Wingdings" panose="05000000000000000000" pitchFamily="2" charset="2"/>
              <a:buChar char="q"/>
            </a:pPr>
            <a:r>
              <a:rPr lang="en-US" sz="1100" dirty="0"/>
              <a:t>Start with grouping them by IT technology for IT-related services.</a:t>
            </a:r>
          </a:p>
          <a:p>
            <a:pPr lvl="1">
              <a:buFont typeface="Wingdings" panose="05000000000000000000" pitchFamily="2" charset="2"/>
              <a:buChar char="q"/>
            </a:pPr>
            <a:r>
              <a:rPr lang="en-US" sz="1100" dirty="0"/>
              <a:t>Group business services by business unit, end user type, or geography.</a:t>
            </a:r>
          </a:p>
          <a:p>
            <a:pPr lvl="0">
              <a:buFont typeface="Wingdings" panose="05000000000000000000" pitchFamily="2" charset="2"/>
              <a:buChar char="q"/>
            </a:pPr>
            <a:r>
              <a:rPr lang="en-US" sz="1200" dirty="0"/>
              <a:t>These services should be above the application and process layer and focus on what the organization does rather than how it does it.</a:t>
            </a:r>
          </a:p>
          <a:p>
            <a:pPr>
              <a:buFont typeface="Wingdings" panose="05000000000000000000" pitchFamily="2" charset="2"/>
              <a:buChar char="q"/>
            </a:pPr>
            <a:r>
              <a:rPr lang="en-US" sz="1200" dirty="0"/>
              <a:t>Create metrics on the regretted attrition within the first 180 days, satisfaction, and intent to stay—not technical or incident management metrics.</a:t>
            </a:r>
            <a:endParaRPr lang="en-US" sz="1200" b="1" dirty="0"/>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4: Create foundations for enterprise service management (Continued)</a:t>
            </a:r>
          </a:p>
        </p:txBody>
      </p:sp>
      <p:sp>
        <p:nvSpPr>
          <p:cNvPr id="25" name="Content Placeholder 11">
            <a:extLst>
              <a:ext uri="{FF2B5EF4-FFF2-40B4-BE49-F238E27FC236}">
                <a16:creationId xmlns:a16="http://schemas.microsoft.com/office/drawing/2014/main" id="{F845EBFC-438D-446C-97AD-139A32ED9B73}"/>
              </a:ext>
            </a:extLst>
          </p:cNvPr>
          <p:cNvSpPr txBox="1">
            <a:spLocks/>
          </p:cNvSpPr>
          <p:nvPr/>
        </p:nvSpPr>
        <p:spPr>
          <a:xfrm>
            <a:off x="6381689" y="1319753"/>
            <a:ext cx="5478802" cy="2585251"/>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Identify metrics to demonstrate the engagement/business relationship management (BRM) and business impact</a:t>
            </a:r>
          </a:p>
          <a:p>
            <a:pPr lvl="0">
              <a:buFont typeface="Wingdings" panose="05000000000000000000" pitchFamily="2" charset="2"/>
              <a:buChar char="q"/>
            </a:pPr>
            <a:r>
              <a:rPr lang="en-US" sz="1200" dirty="0"/>
              <a:t>Step 1: Engagement/BRM KPIs:</a:t>
            </a:r>
          </a:p>
          <a:p>
            <a:pPr lvl="1">
              <a:buFont typeface="Wingdings" panose="05000000000000000000" pitchFamily="2" charset="2"/>
              <a:buChar char="q"/>
            </a:pPr>
            <a:r>
              <a:rPr lang="en-US" sz="1100" dirty="0"/>
              <a:t>Number of customer inquiries</a:t>
            </a:r>
          </a:p>
          <a:p>
            <a:pPr lvl="1">
              <a:buFont typeface="Wingdings" panose="05000000000000000000" pitchFamily="2" charset="2"/>
              <a:buChar char="q"/>
            </a:pPr>
            <a:r>
              <a:rPr lang="en-US" sz="1100" dirty="0"/>
              <a:t>Number of new customers</a:t>
            </a:r>
          </a:p>
          <a:p>
            <a:pPr lvl="1">
              <a:buFont typeface="Wingdings" panose="05000000000000000000" pitchFamily="2" charset="2"/>
              <a:buChar char="q"/>
            </a:pPr>
            <a:r>
              <a:rPr lang="en-US" sz="1100" dirty="0"/>
              <a:t>Number of planned new services</a:t>
            </a:r>
          </a:p>
          <a:p>
            <a:pPr lvl="0">
              <a:buFont typeface="Wingdings" panose="05000000000000000000" pitchFamily="2" charset="2"/>
              <a:buChar char="q"/>
            </a:pPr>
            <a:r>
              <a:rPr lang="en-US" sz="1200" dirty="0"/>
              <a:t>Step 2: Business impact KPIs:</a:t>
            </a:r>
          </a:p>
          <a:p>
            <a:pPr lvl="1">
              <a:buFont typeface="Wingdings" panose="05000000000000000000" pitchFamily="2" charset="2"/>
              <a:buChar char="q"/>
            </a:pPr>
            <a:r>
              <a:rPr lang="en-US" sz="1100" dirty="0"/>
              <a:t>Work with business liaisons to determine the appropriate KPIs tied to their business goals.</a:t>
            </a:r>
          </a:p>
          <a:p>
            <a:pPr>
              <a:buFont typeface="Wingdings" panose="05000000000000000000" pitchFamily="2" charset="2"/>
              <a:buChar char="q"/>
            </a:pPr>
            <a:r>
              <a:rPr lang="en-US" sz="1200" dirty="0"/>
              <a:t>Obtain historical data to compare with the post-service impact.</a:t>
            </a:r>
            <a:endParaRPr lang="en-US" sz="1200" b="1" dirty="0"/>
          </a:p>
        </p:txBody>
      </p:sp>
      <p:sp>
        <p:nvSpPr>
          <p:cNvPr id="26" name="Rectangle 25">
            <a:extLst>
              <a:ext uri="{FF2B5EF4-FFF2-40B4-BE49-F238E27FC236}">
                <a16:creationId xmlns:a16="http://schemas.microsoft.com/office/drawing/2014/main" id="{A955EA27-80FA-4BE2-BB67-9CB0CC8AD514}"/>
              </a:ext>
            </a:extLst>
          </p:cNvPr>
          <p:cNvSpPr/>
          <p:nvPr/>
        </p:nvSpPr>
        <p:spPr>
          <a:xfrm>
            <a:off x="409784" y="4005431"/>
            <a:ext cx="10794703" cy="1615827"/>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t" anchorCtr="0">
            <a:spAutoFit/>
          </a:bodyPr>
          <a:lstStyle/>
          <a:p>
            <a:r>
              <a:rPr lang="en-US" sz="1100" b="1" dirty="0">
                <a:solidFill>
                  <a:schemeClr val="tx1"/>
                </a:solidFill>
              </a:rPr>
              <a:t>Practitioner insight: </a:t>
            </a:r>
            <a:r>
              <a:rPr lang="en-US" sz="1100" dirty="0">
                <a:solidFill>
                  <a:schemeClr val="tx1"/>
                </a:solidFill>
              </a:rPr>
              <a:t>The ServiceNow common service data model (CSDM) provides a single, shared set of services and related </a:t>
            </a:r>
            <a:r>
              <a:rPr lang="en-US" sz="1100" dirty="0">
                <a:solidFill>
                  <a:schemeClr val="tx1"/>
                </a:solidFill>
                <a:hlinkClick r:id="rId3"/>
              </a:rPr>
              <a:t>definitions</a:t>
            </a:r>
            <a:r>
              <a:rPr lang="en-US" sz="1100" dirty="0">
                <a:solidFill>
                  <a:schemeClr val="tx1"/>
                </a:solidFill>
              </a:rPr>
              <a:t>. These definitions are divided into three domains with components listed from most general to most granular:</a:t>
            </a:r>
          </a:p>
          <a:p>
            <a:pPr marL="171450" indent="-171450">
              <a:buFont typeface="Wingdings" panose="05000000000000000000" pitchFamily="2" charset="2"/>
              <a:buChar char="q"/>
            </a:pPr>
            <a:r>
              <a:rPr lang="en-US" sz="1100" b="1" dirty="0">
                <a:solidFill>
                  <a:schemeClr val="tx1"/>
                </a:solidFill>
              </a:rPr>
              <a:t>Service domain – </a:t>
            </a:r>
            <a:r>
              <a:rPr lang="en-US" sz="1100" dirty="0">
                <a:solidFill>
                  <a:schemeClr val="tx1"/>
                </a:solidFill>
              </a:rPr>
              <a:t>Service portfolio, service category, service line, service, service offering, catalog offering</a:t>
            </a:r>
          </a:p>
          <a:p>
            <a:pPr marL="171450" indent="-171450">
              <a:buFont typeface="Wingdings" panose="05000000000000000000" pitchFamily="2" charset="2"/>
              <a:buChar char="q"/>
            </a:pPr>
            <a:r>
              <a:rPr lang="en-US" sz="1100" b="1" dirty="0">
                <a:solidFill>
                  <a:schemeClr val="tx1"/>
                </a:solidFill>
              </a:rPr>
              <a:t>Application domain – </a:t>
            </a:r>
            <a:r>
              <a:rPr lang="en-US" sz="1100" dirty="0">
                <a:solidFill>
                  <a:schemeClr val="tx1"/>
                </a:solidFill>
              </a:rPr>
              <a:t>Application, infrastructure CIs</a:t>
            </a:r>
          </a:p>
          <a:p>
            <a:pPr marL="171450" indent="-171450">
              <a:buFont typeface="Wingdings" panose="05000000000000000000" pitchFamily="2" charset="2"/>
              <a:buChar char="q"/>
            </a:pPr>
            <a:r>
              <a:rPr lang="en-US" sz="1100" b="1" dirty="0">
                <a:solidFill>
                  <a:schemeClr val="tx1"/>
                </a:solidFill>
              </a:rPr>
              <a:t>Business domain – </a:t>
            </a:r>
            <a:r>
              <a:rPr lang="en-US" sz="1100" dirty="0">
                <a:solidFill>
                  <a:schemeClr val="tx1"/>
                </a:solidFill>
              </a:rPr>
              <a:t>Business capability, business process, business application</a:t>
            </a:r>
          </a:p>
          <a:p>
            <a:endParaRPr lang="en-US" sz="1100" dirty="0">
              <a:solidFill>
                <a:schemeClr val="tx1"/>
              </a:solidFill>
            </a:endParaRPr>
          </a:p>
          <a:p>
            <a:r>
              <a:rPr lang="en-US" sz="1100" dirty="0">
                <a:solidFill>
                  <a:schemeClr val="tx1"/>
                </a:solidFill>
              </a:rPr>
              <a:t>The service system can be a combination of business services, technical services, products, applications, processes, workflows, and tasks, such as the Now Platform plus applications.</a:t>
            </a:r>
          </a:p>
          <a:p>
            <a:endParaRPr lang="en-US" sz="1100" dirty="0">
              <a:solidFill>
                <a:schemeClr val="tx1"/>
              </a:solidFill>
            </a:endParaRPr>
          </a:p>
        </p:txBody>
      </p:sp>
      <p:grpSp>
        <p:nvGrpSpPr>
          <p:cNvPr id="27" name="Group 26">
            <a:extLst>
              <a:ext uri="{FF2B5EF4-FFF2-40B4-BE49-F238E27FC236}">
                <a16:creationId xmlns:a16="http://schemas.microsoft.com/office/drawing/2014/main" id="{E4107E1E-A7F2-42A3-910B-05507B5F4EB7}"/>
              </a:ext>
            </a:extLst>
          </p:cNvPr>
          <p:cNvGrpSpPr/>
          <p:nvPr/>
        </p:nvGrpSpPr>
        <p:grpSpPr>
          <a:xfrm>
            <a:off x="176920" y="5741729"/>
            <a:ext cx="11753703" cy="462116"/>
            <a:chOff x="9232" y="5815007"/>
            <a:chExt cx="11753703" cy="462116"/>
          </a:xfrm>
        </p:grpSpPr>
        <p:sp>
          <p:nvSpPr>
            <p:cNvPr id="29" name="TextBox 28">
              <a:extLst>
                <a:ext uri="{FF2B5EF4-FFF2-40B4-BE49-F238E27FC236}">
                  <a16:creationId xmlns:a16="http://schemas.microsoft.com/office/drawing/2014/main" id="{CF7465C5-F48E-4D24-A483-893CECF72704}"/>
                </a:ext>
              </a:extLst>
            </p:cNvPr>
            <p:cNvSpPr txBox="1"/>
            <p:nvPr/>
          </p:nvSpPr>
          <p:spPr>
            <a:xfrm>
              <a:off x="9232" y="5930475"/>
              <a:ext cx="513281" cy="246221"/>
            </a:xfrm>
            <a:prstGeom prst="rect">
              <a:avLst/>
            </a:prstGeom>
            <a:noFill/>
          </p:spPr>
          <p:txBody>
            <a:bodyPr wrap="none" rtlCol="0">
              <a:spAutoFit/>
            </a:bodyPr>
            <a:lstStyle/>
            <a:p>
              <a:pPr algn="r"/>
              <a:r>
                <a:rPr lang="en-US" sz="1000" dirty="0"/>
                <a:t>Steps</a:t>
              </a:r>
            </a:p>
          </p:txBody>
        </p:sp>
        <p:sp>
          <p:nvSpPr>
            <p:cNvPr id="31" name="Chevron 8">
              <a:extLst>
                <a:ext uri="{FF2B5EF4-FFF2-40B4-BE49-F238E27FC236}">
                  <a16:creationId xmlns:a16="http://schemas.microsoft.com/office/drawing/2014/main" id="{C7A701C8-9993-4B41-84B9-A45272FF6896}"/>
                </a:ext>
              </a:extLst>
            </p:cNvPr>
            <p:cNvSpPr/>
            <p:nvPr/>
          </p:nvSpPr>
          <p:spPr>
            <a:xfrm>
              <a:off x="296276" y="5815007"/>
              <a:ext cx="3042351"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Offer digital business services in a system of engagement</a:t>
              </a:r>
            </a:p>
          </p:txBody>
        </p:sp>
        <p:sp>
          <p:nvSpPr>
            <p:cNvPr id="32" name="Chevron 9">
              <a:extLst>
                <a:ext uri="{FF2B5EF4-FFF2-40B4-BE49-F238E27FC236}">
                  <a16:creationId xmlns:a16="http://schemas.microsoft.com/office/drawing/2014/main" id="{5868FE34-A5A4-4FEC-A0AE-5D6392AB1BB2}"/>
                </a:ext>
              </a:extLst>
            </p:cNvPr>
            <p:cNvSpPr/>
            <p:nvPr/>
          </p:nvSpPr>
          <p:spPr>
            <a:xfrm>
              <a:off x="3116080" y="5815007"/>
              <a:ext cx="2978332"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Build a system of action for delivering digital business services</a:t>
              </a:r>
            </a:p>
          </p:txBody>
        </p:sp>
        <p:sp>
          <p:nvSpPr>
            <p:cNvPr id="33" name="Chevron 12">
              <a:extLst>
                <a:ext uri="{FF2B5EF4-FFF2-40B4-BE49-F238E27FC236}">
                  <a16:creationId xmlns:a16="http://schemas.microsoft.com/office/drawing/2014/main" id="{1F7855C4-9D03-4DE7-BBFF-D700A6E7B3F0}"/>
                </a:ext>
              </a:extLst>
            </p:cNvPr>
            <p:cNvSpPr/>
            <p:nvPr/>
          </p:nvSpPr>
          <p:spPr>
            <a:xfrm>
              <a:off x="5843640" y="5815007"/>
              <a:ext cx="2741426"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Build insight and integration</a:t>
              </a:r>
            </a:p>
          </p:txBody>
        </p:sp>
        <p:sp>
          <p:nvSpPr>
            <p:cNvPr id="34" name="Chevron 13">
              <a:extLst>
                <a:ext uri="{FF2B5EF4-FFF2-40B4-BE49-F238E27FC236}">
                  <a16:creationId xmlns:a16="http://schemas.microsoft.com/office/drawing/2014/main" id="{A4B516D4-B3AB-4347-B450-EAF6C9934F49}"/>
                </a:ext>
              </a:extLst>
            </p:cNvPr>
            <p:cNvSpPr/>
            <p:nvPr/>
          </p:nvSpPr>
          <p:spPr>
            <a:xfrm>
              <a:off x="8323807" y="5815007"/>
              <a:ext cx="3439128"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4. Create foundations for enterprise service management</a:t>
              </a:r>
            </a:p>
          </p:txBody>
        </p:sp>
      </p:grpSp>
    </p:spTree>
    <p:extLst>
      <p:ext uri="{BB962C8B-B14F-4D97-AF65-F5344CB8AC3E}">
        <p14:creationId xmlns:p14="http://schemas.microsoft.com/office/powerpoint/2010/main" val="1858825532"/>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C04F09E3-B8E6-4CB1-A8C2-3B463F5C4B33}"/>
              </a:ext>
            </a:extLst>
          </p:cNvPr>
          <p:cNvGraphicFramePr>
            <a:graphicFrameLocks noGrp="1"/>
          </p:cNvGraphicFramePr>
          <p:nvPr>
            <p:extLst>
              <p:ext uri="{D42A27DB-BD31-4B8C-83A1-F6EECF244321}">
                <p14:modId xmlns:p14="http://schemas.microsoft.com/office/powerpoint/2010/main" val="448154880"/>
              </p:ext>
            </p:extLst>
          </p:nvPr>
        </p:nvGraphicFramePr>
        <p:xfrm>
          <a:off x="188414" y="1338714"/>
          <a:ext cx="11842476" cy="3658426"/>
        </p:xfrm>
        <a:graphic>
          <a:graphicData uri="http://schemas.openxmlformats.org/drawingml/2006/table">
            <a:tbl>
              <a:tblPr>
                <a:tableStyleId>{9D7B26C5-4107-4FEC-AEDC-1716B250A1EF}</a:tableStyleId>
              </a:tblPr>
              <a:tblGrid>
                <a:gridCol w="2628677">
                  <a:extLst>
                    <a:ext uri="{9D8B030D-6E8A-4147-A177-3AD203B41FA5}">
                      <a16:colId xmlns:a16="http://schemas.microsoft.com/office/drawing/2014/main" val="821785997"/>
                    </a:ext>
                  </a:extLst>
                </a:gridCol>
                <a:gridCol w="4294909">
                  <a:extLst>
                    <a:ext uri="{9D8B030D-6E8A-4147-A177-3AD203B41FA5}">
                      <a16:colId xmlns:a16="http://schemas.microsoft.com/office/drawing/2014/main" val="3178034869"/>
                    </a:ext>
                  </a:extLst>
                </a:gridCol>
                <a:gridCol w="4918890">
                  <a:extLst>
                    <a:ext uri="{9D8B030D-6E8A-4147-A177-3AD203B41FA5}">
                      <a16:colId xmlns:a16="http://schemas.microsoft.com/office/drawing/2014/main" val="882216737"/>
                    </a:ext>
                  </a:extLst>
                </a:gridCol>
              </a:tblGrid>
              <a:tr h="1415606">
                <a:tc>
                  <a:txBody>
                    <a:bodyPr/>
                    <a:lstStyle/>
                    <a:p>
                      <a:r>
                        <a:rPr lang="en-US" sz="1600" b="1" dirty="0"/>
                        <a:t>Key performance indicators</a:t>
                      </a:r>
                    </a:p>
                  </a:txBody>
                  <a:tcPr/>
                </a:tc>
                <a:tc>
                  <a:txBody>
                    <a:bodyPr/>
                    <a:lstStyle/>
                    <a:p>
                      <a:r>
                        <a:rPr lang="en-US" sz="1600" dirty="0"/>
                        <a:t>Essential KPIs</a:t>
                      </a:r>
                      <a:endParaRPr lang="en-US" sz="1200" dirty="0"/>
                    </a:p>
                    <a:p>
                      <a:pPr marL="285750" indent="-285750">
                        <a:buFont typeface="Arial" panose="020B0604020202020204" pitchFamily="34" charset="0"/>
                        <a:buChar char="•"/>
                      </a:pPr>
                      <a:r>
                        <a:rPr lang="en-US" sz="1200" dirty="0"/>
                        <a:t># of business transactions supported</a:t>
                      </a:r>
                    </a:p>
                    <a:p>
                      <a:pPr marL="285750" indent="-285750">
                        <a:buFont typeface="Arial" panose="020B0604020202020204" pitchFamily="34" charset="0"/>
                        <a:buChar char="•"/>
                      </a:pPr>
                      <a:r>
                        <a:rPr lang="en-US" sz="1200" dirty="0"/>
                        <a:t># of services offered</a:t>
                      </a:r>
                    </a:p>
                    <a:p>
                      <a:pPr marL="285750" indent="-285750">
                        <a:buFont typeface="Arial" panose="020B0604020202020204" pitchFamily="34" charset="0"/>
                        <a:buChar char="•"/>
                      </a:pPr>
                      <a:r>
                        <a:rPr lang="en-US" sz="1200" dirty="0"/>
                        <a:t>Quality of service</a:t>
                      </a:r>
                    </a:p>
                    <a:p>
                      <a:pPr marL="285750" indent="-285750">
                        <a:buFont typeface="Arial" panose="020B0604020202020204" pitchFamily="34" charset="0"/>
                        <a:buChar char="•"/>
                      </a:pPr>
                      <a:r>
                        <a:rPr lang="en-US" sz="1200" dirty="0"/>
                        <a:t>Cost of service</a:t>
                      </a:r>
                    </a:p>
                    <a:p>
                      <a:pPr marL="285750" indent="-285750">
                        <a:buFont typeface="Arial" panose="020B0604020202020204" pitchFamily="34" charset="0"/>
                        <a:buChar char="•"/>
                      </a:pPr>
                      <a:r>
                        <a:rPr lang="en-US" sz="1200" dirty="0"/>
                        <a:t>% of errors reduced</a:t>
                      </a:r>
                    </a:p>
                    <a:p>
                      <a:pPr marL="285750" indent="-285750">
                        <a:buFont typeface="Arial" panose="020B0604020202020204" pitchFamily="34" charset="0"/>
                        <a:buChar char="•"/>
                      </a:pPr>
                      <a:r>
                        <a:rPr lang="en-US" sz="1200" dirty="0"/>
                        <a:t>Service delivery time (request to fulfillment)</a:t>
                      </a:r>
                    </a:p>
                    <a:p>
                      <a:pPr marL="285750" indent="-285750">
                        <a:buFont typeface="Arial" panose="020B0604020202020204" pitchFamily="34" charset="0"/>
                        <a:buChar char="•"/>
                      </a:pPr>
                      <a:r>
                        <a:rPr lang="en-US" sz="1200" dirty="0"/>
                        <a:t># of requests fulfilled </a:t>
                      </a:r>
                    </a:p>
                  </a:txBody>
                  <a:tcPr/>
                </a:tc>
                <a:tc>
                  <a:txBody>
                    <a:bodyPr/>
                    <a:lstStyle/>
                    <a:p>
                      <a:r>
                        <a:rPr lang="en-US" sz="1600" dirty="0"/>
                        <a:t>Nice-to-have KPIs</a:t>
                      </a:r>
                      <a:endParaRPr lang="en-US" sz="1200" dirty="0"/>
                    </a:p>
                    <a:p>
                      <a:pPr marL="285750" indent="-285750">
                        <a:buFont typeface="Arial" panose="020B0604020202020204" pitchFamily="34" charset="0"/>
                        <a:buChar char="•"/>
                      </a:pPr>
                      <a:r>
                        <a:rPr lang="en-US" sz="1200" dirty="0"/>
                        <a:t># of new customers</a:t>
                      </a:r>
                    </a:p>
                    <a:p>
                      <a:pPr marL="285750" indent="-285750">
                        <a:buFont typeface="Arial" panose="020B0604020202020204" pitchFamily="34" charset="0"/>
                        <a:buChar char="•"/>
                      </a:pPr>
                      <a:r>
                        <a:rPr lang="en-US" sz="1200" dirty="0"/>
                        <a:t># of customer inquiries</a:t>
                      </a:r>
                    </a:p>
                    <a:p>
                      <a:pPr marL="285750" indent="-285750">
                        <a:buFont typeface="Arial" panose="020B0604020202020204" pitchFamily="34" charset="0"/>
                        <a:buChar char="•"/>
                      </a:pPr>
                      <a:r>
                        <a:rPr lang="en-US" sz="1200" dirty="0"/>
                        <a:t># of planned new services</a:t>
                      </a:r>
                    </a:p>
                  </a:txBody>
                  <a:tcPr/>
                </a:tc>
                <a:extLst>
                  <a:ext uri="{0D108BD9-81ED-4DB2-BD59-A6C34878D82A}">
                    <a16:rowId xmlns:a16="http://schemas.microsoft.com/office/drawing/2014/main" val="1080930406"/>
                  </a:ext>
                </a:extLst>
              </a:tr>
              <a:tr h="2042986">
                <a:tc>
                  <a:txBody>
                    <a:bodyPr/>
                    <a:lstStyle/>
                    <a:p>
                      <a:r>
                        <a:rPr lang="en-US" sz="1600" b="1" dirty="0"/>
                        <a:t>Stakeholder map</a:t>
                      </a:r>
                    </a:p>
                  </a:txBody>
                  <a:tcPr/>
                </a:tc>
                <a:tc>
                  <a:txBody>
                    <a:bodyPr/>
                    <a:lstStyle/>
                    <a:p>
                      <a:r>
                        <a:rPr lang="en-US" sz="1600" dirty="0"/>
                        <a:t>Responsible/accountable</a:t>
                      </a:r>
                    </a:p>
                    <a:p>
                      <a:pPr marL="285750" indent="-285750">
                        <a:buFont typeface="Arial" panose="020B0604020202020204" pitchFamily="34" charset="0"/>
                        <a:buChar char="•"/>
                      </a:pPr>
                      <a:r>
                        <a:rPr lang="en-US" sz="1200" dirty="0"/>
                        <a:t>Service owners</a:t>
                      </a:r>
                    </a:p>
                    <a:p>
                      <a:pPr marL="285750" indent="-285750">
                        <a:buFont typeface="Arial" panose="020B0604020202020204" pitchFamily="34" charset="0"/>
                        <a:buChar char="•"/>
                      </a:pPr>
                      <a:r>
                        <a:rPr lang="en-US" sz="1200" dirty="0"/>
                        <a:t>Process owners </a:t>
                      </a:r>
                    </a:p>
                    <a:p>
                      <a:pPr marL="285750" indent="-285750">
                        <a:buFont typeface="Arial" panose="020B0604020202020204" pitchFamily="34" charset="0"/>
                        <a:buChar char="•"/>
                      </a:pPr>
                      <a:r>
                        <a:rPr lang="en-US" sz="1200" dirty="0"/>
                        <a:t>Service managers</a:t>
                      </a:r>
                    </a:p>
                    <a:p>
                      <a:pPr marL="285750" indent="-285750">
                        <a:buFont typeface="Arial" panose="020B0604020202020204" pitchFamily="34" charset="0"/>
                        <a:buChar char="•"/>
                      </a:pPr>
                      <a:r>
                        <a:rPr lang="en-US" sz="1200" dirty="0"/>
                        <a:t>Portfolio owners</a:t>
                      </a:r>
                    </a:p>
                    <a:p>
                      <a:pPr marL="285750" indent="-285750">
                        <a:buFont typeface="Arial" panose="020B0604020202020204" pitchFamily="34" charset="0"/>
                        <a:buChar char="•"/>
                      </a:pPr>
                      <a:r>
                        <a:rPr lang="en-US" sz="1200" dirty="0"/>
                        <a:t>Portfolio managers</a:t>
                      </a:r>
                    </a:p>
                    <a:p>
                      <a:pPr marL="285750" indent="-285750">
                        <a:buFont typeface="Arial" panose="020B0604020202020204" pitchFamily="34" charset="0"/>
                        <a:buChar char="•"/>
                      </a:pPr>
                      <a:endParaRPr lang="en-US" sz="1600" dirty="0"/>
                    </a:p>
                  </a:txBody>
                  <a:tcPr/>
                </a:tc>
                <a:tc>
                  <a:txBody>
                    <a:bodyPr/>
                    <a:lstStyle/>
                    <a:p>
                      <a:r>
                        <a:rPr lang="en-US" sz="1600" dirty="0"/>
                        <a:t>Consulted/informed</a:t>
                      </a:r>
                    </a:p>
                    <a:p>
                      <a:pPr marL="285750" indent="-285750">
                        <a:buFont typeface="Arial" panose="020B0604020202020204" pitchFamily="34" charset="0"/>
                        <a:buChar char="•"/>
                      </a:pPr>
                      <a:r>
                        <a:rPr lang="en-US" sz="1200" dirty="0"/>
                        <a:t>CIO</a:t>
                      </a:r>
                    </a:p>
                    <a:p>
                      <a:pPr marL="285750" indent="-285750">
                        <a:buFont typeface="Arial" panose="020B0604020202020204" pitchFamily="34" charset="0"/>
                        <a:buChar char="•"/>
                      </a:pPr>
                      <a:r>
                        <a:rPr lang="en-US" sz="1200" dirty="0"/>
                        <a:t>Business leadership</a:t>
                      </a:r>
                    </a:p>
                    <a:p>
                      <a:pPr marL="285750" indent="-285750">
                        <a:buFont typeface="Arial" panose="020B0604020202020204" pitchFamily="34" charset="0"/>
                        <a:buChar char="•"/>
                      </a:pPr>
                      <a:r>
                        <a:rPr lang="en-US" sz="1200" dirty="0"/>
                        <a:t>ServiceNow governance committees</a:t>
                      </a:r>
                    </a:p>
                    <a:p>
                      <a:pPr marL="285750" indent="-285750">
                        <a:buFont typeface="Arial" panose="020B0604020202020204" pitchFamily="34" charset="0"/>
                        <a:buChar char="•"/>
                      </a:pPr>
                      <a:r>
                        <a:rPr lang="en-US" sz="1200" dirty="0"/>
                        <a:t>Business stakeholders (informed only)</a:t>
                      </a:r>
                    </a:p>
                    <a:p>
                      <a:pPr marL="285750" indent="-285750">
                        <a:buFont typeface="Arial" panose="020B0604020202020204" pitchFamily="34" charset="0"/>
                        <a:buChar char="•"/>
                      </a:pPr>
                      <a:r>
                        <a:rPr lang="en-US" sz="1200" dirty="0"/>
                        <a:t>Vendor representatives (informed only) </a:t>
                      </a:r>
                    </a:p>
                    <a:p>
                      <a:pPr marL="285750" indent="-285750">
                        <a:buFont typeface="Arial" panose="020B0604020202020204" pitchFamily="34" charset="0"/>
                        <a:buChar char="•"/>
                      </a:pPr>
                      <a:r>
                        <a:rPr lang="en-US" sz="1200" dirty="0"/>
                        <a:t>Business engagement teams </a:t>
                      </a:r>
                    </a:p>
                    <a:p>
                      <a:pPr marL="285750" indent="-285750">
                        <a:buFont typeface="Arial" panose="020B0604020202020204" pitchFamily="34" charset="0"/>
                        <a:buChar char="•"/>
                      </a:pPr>
                      <a:r>
                        <a:rPr lang="en-US" sz="1200" dirty="0"/>
                        <a:t>Partners</a:t>
                      </a:r>
                    </a:p>
                  </a:txBody>
                  <a:tcPr/>
                </a:tc>
                <a:extLst>
                  <a:ext uri="{0D108BD9-81ED-4DB2-BD59-A6C34878D82A}">
                    <a16:rowId xmlns:a16="http://schemas.microsoft.com/office/drawing/2014/main" val="119411225"/>
                  </a:ext>
                </a:extLst>
              </a:tr>
            </a:tbl>
          </a:graphicData>
        </a:graphic>
      </p:graphicFrame>
      <p:sp>
        <p:nvSpPr>
          <p:cNvPr id="3" name="Title 2">
            <a:extLst>
              <a:ext uri="{FF2B5EF4-FFF2-40B4-BE49-F238E27FC236}">
                <a16:creationId xmlns:a16="http://schemas.microsoft.com/office/drawing/2014/main" id="{C2C88E59-0782-4682-9949-3D6C92F3D373}"/>
              </a:ext>
            </a:extLst>
          </p:cNvPr>
          <p:cNvSpPr>
            <a:spLocks noGrp="1"/>
          </p:cNvSpPr>
          <p:nvPr>
            <p:ph type="title"/>
          </p:nvPr>
        </p:nvSpPr>
        <p:spPr/>
        <p:txBody>
          <a:bodyPr/>
          <a:lstStyle/>
          <a:p>
            <a:r>
              <a:rPr lang="en-US" dirty="0"/>
              <a:t>KPIs and stakeholders</a:t>
            </a:r>
          </a:p>
        </p:txBody>
      </p:sp>
      <p:sp>
        <p:nvSpPr>
          <p:cNvPr id="10" name="Rectangle 9">
            <a:extLst>
              <a:ext uri="{FF2B5EF4-FFF2-40B4-BE49-F238E27FC236}">
                <a16:creationId xmlns:a16="http://schemas.microsoft.com/office/drawing/2014/main" id="{3D5502B8-8D89-184D-9C01-A579A196C8D2}"/>
              </a:ext>
            </a:extLst>
          </p:cNvPr>
          <p:cNvSpPr/>
          <p:nvPr/>
        </p:nvSpPr>
        <p:spPr>
          <a:xfrm>
            <a:off x="0" y="1052825"/>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06017560"/>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C88E59-0782-4682-9949-3D6C92F3D373}"/>
              </a:ext>
            </a:extLst>
          </p:cNvPr>
          <p:cNvSpPr>
            <a:spLocks noGrp="1"/>
          </p:cNvSpPr>
          <p:nvPr>
            <p:ph type="title"/>
          </p:nvPr>
        </p:nvSpPr>
        <p:spPr/>
        <p:txBody>
          <a:bodyPr/>
          <a:lstStyle/>
          <a:p>
            <a:r>
              <a:rPr lang="en-US" dirty="0"/>
              <a:t>Glossary of terms</a:t>
            </a:r>
          </a:p>
        </p:txBody>
      </p:sp>
      <p:sp>
        <p:nvSpPr>
          <p:cNvPr id="10" name="Rectangle 9">
            <a:extLst>
              <a:ext uri="{FF2B5EF4-FFF2-40B4-BE49-F238E27FC236}">
                <a16:creationId xmlns:a16="http://schemas.microsoft.com/office/drawing/2014/main" id="{3D5502B8-8D89-184D-9C01-A579A196C8D2}"/>
              </a:ext>
            </a:extLst>
          </p:cNvPr>
          <p:cNvSpPr/>
          <p:nvPr/>
        </p:nvSpPr>
        <p:spPr>
          <a:xfrm>
            <a:off x="0" y="1052825"/>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D74F9570-32CF-4D91-BEA5-2D19E03B2A7B}"/>
              </a:ext>
            </a:extLst>
          </p:cNvPr>
          <p:cNvSpPr txBox="1"/>
          <p:nvPr/>
        </p:nvSpPr>
        <p:spPr>
          <a:xfrm>
            <a:off x="441231" y="1216966"/>
            <a:ext cx="11225082" cy="461665"/>
          </a:xfrm>
          <a:prstGeom prst="rect">
            <a:avLst/>
          </a:prstGeom>
          <a:noFill/>
        </p:spPr>
        <p:txBody>
          <a:bodyPr wrap="square" rtlCol="0">
            <a:spAutoFit/>
          </a:bodyPr>
          <a:lstStyle/>
          <a:p>
            <a:r>
              <a:rPr lang="en-US" sz="1200" dirty="0"/>
              <a:t>For an updated list of common service-related definitions across ServiceNow solutions, consult the </a:t>
            </a:r>
            <a:r>
              <a:rPr lang="en-US" sz="1200" dirty="0">
                <a:hlinkClick r:id="rId2"/>
              </a:rPr>
              <a:t>common service data model</a:t>
            </a:r>
            <a:r>
              <a:rPr lang="en-US" sz="1200" dirty="0"/>
              <a:t> forum on Community.</a:t>
            </a:r>
          </a:p>
        </p:txBody>
      </p:sp>
    </p:spTree>
    <p:extLst>
      <p:ext uri="{BB962C8B-B14F-4D97-AF65-F5344CB8AC3E}">
        <p14:creationId xmlns:p14="http://schemas.microsoft.com/office/powerpoint/2010/main" val="1629474140"/>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B90DD7-EE5B-434D-93EB-D998986E036A}"/>
              </a:ext>
            </a:extLst>
          </p:cNvPr>
          <p:cNvSpPr>
            <a:spLocks noGrp="1"/>
          </p:cNvSpPr>
          <p:nvPr>
            <p:ph type="title"/>
          </p:nvPr>
        </p:nvSpPr>
        <p:spPr>
          <a:xfrm>
            <a:off x="278295" y="-11333"/>
            <a:ext cx="11631790" cy="668518"/>
          </a:xfrm>
        </p:spPr>
        <p:txBody>
          <a:bodyPr/>
          <a:lstStyle/>
          <a:p>
            <a:r>
              <a:rPr lang="en-US"/>
              <a:t>Success Pillars </a:t>
            </a:r>
            <a:r>
              <a:rPr lang="mr-IN" dirty="0"/>
              <a:t>–</a:t>
            </a:r>
            <a:r>
              <a:rPr lang="en-US" dirty="0"/>
              <a:t> Structure</a:t>
            </a:r>
          </a:p>
        </p:txBody>
      </p:sp>
      <p:sp>
        <p:nvSpPr>
          <p:cNvPr id="8" name="Rectangle 7">
            <a:extLst>
              <a:ext uri="{FF2B5EF4-FFF2-40B4-BE49-F238E27FC236}">
                <a16:creationId xmlns:a16="http://schemas.microsoft.com/office/drawing/2014/main" id="{5A6B921B-64C1-6246-8C4D-3DBCD24A6560}"/>
              </a:ext>
            </a:extLst>
          </p:cNvPr>
          <p:cNvSpPr/>
          <p:nvPr/>
        </p:nvSpPr>
        <p:spPr>
          <a:xfrm>
            <a:off x="6620702" y="1626091"/>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Manage to </a:t>
            </a:r>
          </a:p>
          <a:p>
            <a:pPr algn="ctr"/>
            <a:r>
              <a:rPr lang="en-US" sz="1200" dirty="0">
                <a:solidFill>
                  <a:schemeClr val="tx1"/>
                </a:solidFill>
              </a:rPr>
              <a:t> out of the box</a:t>
            </a:r>
          </a:p>
        </p:txBody>
      </p:sp>
      <p:sp>
        <p:nvSpPr>
          <p:cNvPr id="9" name="Rectangle 8">
            <a:extLst>
              <a:ext uri="{FF2B5EF4-FFF2-40B4-BE49-F238E27FC236}">
                <a16:creationId xmlns:a16="http://schemas.microsoft.com/office/drawing/2014/main" id="{5B4D87EC-C2CA-0141-BC15-03DCCB66FA00}"/>
              </a:ext>
            </a:extLst>
          </p:cNvPr>
          <p:cNvSpPr/>
          <p:nvPr/>
        </p:nvSpPr>
        <p:spPr>
          <a:xfrm>
            <a:off x="6620702" y="244947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Discover and map your service assets</a:t>
            </a:r>
          </a:p>
        </p:txBody>
      </p:sp>
      <p:sp>
        <p:nvSpPr>
          <p:cNvPr id="10" name="Rectangle 9">
            <a:extLst>
              <a:ext uri="{FF2B5EF4-FFF2-40B4-BE49-F238E27FC236}">
                <a16:creationId xmlns:a16="http://schemas.microsoft.com/office/drawing/2014/main" id="{4A82CF3C-0C25-C54E-828C-EFC229B2CE8F}"/>
              </a:ext>
            </a:extLst>
          </p:cNvPr>
          <p:cNvSpPr/>
          <p:nvPr/>
        </p:nvSpPr>
        <p:spPr>
          <a:xfrm>
            <a:off x="6620702" y="32764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Plan your architecture, instances, integrations, and data flows</a:t>
            </a:r>
          </a:p>
        </p:txBody>
      </p:sp>
      <p:sp>
        <p:nvSpPr>
          <p:cNvPr id="11" name="Rectangle 10">
            <a:extLst>
              <a:ext uri="{FF2B5EF4-FFF2-40B4-BE49-F238E27FC236}">
                <a16:creationId xmlns:a16="http://schemas.microsoft.com/office/drawing/2014/main" id="{773314AF-32DB-E84B-AA02-DD21150D0647}"/>
              </a:ext>
            </a:extLst>
          </p:cNvPr>
          <p:cNvSpPr/>
          <p:nvPr/>
        </p:nvSpPr>
        <p:spPr>
          <a:xfrm>
            <a:off x="6620702" y="4100186"/>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Plan for upgrades at least once a year</a:t>
            </a:r>
          </a:p>
        </p:txBody>
      </p:sp>
      <p:sp>
        <p:nvSpPr>
          <p:cNvPr id="12" name="Rectangle 11">
            <a:extLst>
              <a:ext uri="{FF2B5EF4-FFF2-40B4-BE49-F238E27FC236}">
                <a16:creationId xmlns:a16="http://schemas.microsoft.com/office/drawing/2014/main" id="{252402CE-45E7-1F46-A7BC-21D284B6BEAF}"/>
              </a:ext>
            </a:extLst>
          </p:cNvPr>
          <p:cNvSpPr/>
          <p:nvPr/>
        </p:nvSpPr>
        <p:spPr>
          <a:xfrm>
            <a:off x="767132" y="244947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your business case</a:t>
            </a:r>
          </a:p>
        </p:txBody>
      </p:sp>
      <p:sp>
        <p:nvSpPr>
          <p:cNvPr id="13" name="Rectangle 12">
            <a:extLst>
              <a:ext uri="{FF2B5EF4-FFF2-40B4-BE49-F238E27FC236}">
                <a16:creationId xmlns:a16="http://schemas.microsoft.com/office/drawing/2014/main" id="{FDA1A22B-9A4D-9141-A561-A718DBF6A280}"/>
              </a:ext>
            </a:extLst>
          </p:cNvPr>
          <p:cNvSpPr/>
          <p:nvPr/>
        </p:nvSpPr>
        <p:spPr>
          <a:xfrm>
            <a:off x="767132" y="4100186"/>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Baseline and track performance, usage KPIs, and metrics</a:t>
            </a:r>
          </a:p>
        </p:txBody>
      </p:sp>
      <p:sp>
        <p:nvSpPr>
          <p:cNvPr id="22" name="Rectangle 21">
            <a:extLst>
              <a:ext uri="{FF2B5EF4-FFF2-40B4-BE49-F238E27FC236}">
                <a16:creationId xmlns:a16="http://schemas.microsoft.com/office/drawing/2014/main" id="{A9E8914C-B7F3-0046-A820-B62BF7D00D38}"/>
              </a:ext>
            </a:extLst>
          </p:cNvPr>
          <p:cNvSpPr/>
          <p:nvPr/>
        </p:nvSpPr>
        <p:spPr>
          <a:xfrm>
            <a:off x="3697986" y="4100186"/>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Reimagine how you want work processes to flow</a:t>
            </a:r>
          </a:p>
        </p:txBody>
      </p:sp>
      <p:sp>
        <p:nvSpPr>
          <p:cNvPr id="25" name="Rectangle 24">
            <a:extLst>
              <a:ext uri="{FF2B5EF4-FFF2-40B4-BE49-F238E27FC236}">
                <a16:creationId xmlns:a16="http://schemas.microsoft.com/office/drawing/2014/main" id="{BF08536C-910A-9E4F-8008-30188314F1CF}"/>
              </a:ext>
            </a:extLst>
          </p:cNvPr>
          <p:cNvSpPr/>
          <p:nvPr/>
        </p:nvSpPr>
        <p:spPr>
          <a:xfrm>
            <a:off x="3697986" y="57590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Manage platform demand</a:t>
            </a:r>
          </a:p>
        </p:txBody>
      </p:sp>
      <p:sp>
        <p:nvSpPr>
          <p:cNvPr id="26" name="Rectangle 25">
            <a:extLst>
              <a:ext uri="{FF2B5EF4-FFF2-40B4-BE49-F238E27FC236}">
                <a16:creationId xmlns:a16="http://schemas.microsoft.com/office/drawing/2014/main" id="{4DAFB554-60E3-954A-B52A-77F49288395B}"/>
              </a:ext>
            </a:extLst>
          </p:cNvPr>
          <p:cNvSpPr/>
          <p:nvPr/>
        </p:nvSpPr>
        <p:spPr>
          <a:xfrm>
            <a:off x="9551659" y="1626091"/>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Design an engaging self-service employee and customer experience</a:t>
            </a:r>
          </a:p>
        </p:txBody>
      </p:sp>
      <p:sp>
        <p:nvSpPr>
          <p:cNvPr id="33" name="Rectangle 32">
            <a:extLst>
              <a:ext uri="{FF2B5EF4-FFF2-40B4-BE49-F238E27FC236}">
                <a16:creationId xmlns:a16="http://schemas.microsoft.com/office/drawing/2014/main" id="{0A579F63-2E38-5B43-8893-25BC67813252}"/>
              </a:ext>
            </a:extLst>
          </p:cNvPr>
          <p:cNvSpPr/>
          <p:nvPr/>
        </p:nvSpPr>
        <p:spPr>
          <a:xfrm>
            <a:off x="401372" y="896346"/>
            <a:ext cx="2651760"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State and measure your business goals</a:t>
            </a:r>
          </a:p>
        </p:txBody>
      </p:sp>
      <p:sp>
        <p:nvSpPr>
          <p:cNvPr id="34" name="Rectangle 33">
            <a:extLst>
              <a:ext uri="{FF2B5EF4-FFF2-40B4-BE49-F238E27FC236}">
                <a16:creationId xmlns:a16="http://schemas.microsoft.com/office/drawing/2014/main" id="{7D634481-4238-4A4F-BB8E-5A363F0E33A1}"/>
              </a:ext>
            </a:extLst>
          </p:cNvPr>
          <p:cNvSpPr/>
          <p:nvPr/>
        </p:nvSpPr>
        <p:spPr>
          <a:xfrm>
            <a:off x="6261484" y="896346"/>
            <a:ext cx="2645218"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Get your ServiceNow foundations right</a:t>
            </a:r>
          </a:p>
        </p:txBody>
      </p:sp>
      <p:sp>
        <p:nvSpPr>
          <p:cNvPr id="36" name="Rectangle 35">
            <a:extLst>
              <a:ext uri="{FF2B5EF4-FFF2-40B4-BE49-F238E27FC236}">
                <a16:creationId xmlns:a16="http://schemas.microsoft.com/office/drawing/2014/main" id="{473C45D9-F944-A243-8B49-73F29F353189}"/>
              </a:ext>
            </a:extLst>
          </p:cNvPr>
          <p:cNvSpPr/>
          <p:nvPr/>
        </p:nvSpPr>
        <p:spPr>
          <a:xfrm>
            <a:off x="9185899" y="896346"/>
            <a:ext cx="2651760"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Create excitement, drive adoption</a:t>
            </a:r>
          </a:p>
        </p:txBody>
      </p:sp>
      <p:sp>
        <p:nvSpPr>
          <p:cNvPr id="37" name="Rectangle 36">
            <a:extLst>
              <a:ext uri="{FF2B5EF4-FFF2-40B4-BE49-F238E27FC236}">
                <a16:creationId xmlns:a16="http://schemas.microsoft.com/office/drawing/2014/main" id="{CB1716B6-C5FC-9242-9AA7-6FE5F68F4B32}"/>
              </a:ext>
            </a:extLst>
          </p:cNvPr>
          <p:cNvSpPr/>
          <p:nvPr/>
        </p:nvSpPr>
        <p:spPr>
          <a:xfrm>
            <a:off x="3330935" y="896346"/>
            <a:ext cx="2653051"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Actively lead the transformation</a:t>
            </a:r>
          </a:p>
        </p:txBody>
      </p:sp>
      <p:sp>
        <p:nvSpPr>
          <p:cNvPr id="46" name="Rectangle 45">
            <a:extLst>
              <a:ext uri="{FF2B5EF4-FFF2-40B4-BE49-F238E27FC236}">
                <a16:creationId xmlns:a16="http://schemas.microsoft.com/office/drawing/2014/main" id="{8A1BB2B3-F636-6441-BA97-DA571C7974BE}"/>
              </a:ext>
            </a:extLst>
          </p:cNvPr>
          <p:cNvSpPr/>
          <p:nvPr/>
        </p:nvSpPr>
        <p:spPr>
          <a:xfrm>
            <a:off x="3697986" y="1626091"/>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Engage an executive sponsor to drive change and remove roadblocks</a:t>
            </a:r>
          </a:p>
        </p:txBody>
      </p:sp>
      <p:sp>
        <p:nvSpPr>
          <p:cNvPr id="49" name="Rectangle 48">
            <a:extLst>
              <a:ext uri="{FF2B5EF4-FFF2-40B4-BE49-F238E27FC236}">
                <a16:creationId xmlns:a16="http://schemas.microsoft.com/office/drawing/2014/main" id="{0520B600-76A7-D74B-8781-5BE217924C96}"/>
              </a:ext>
            </a:extLst>
          </p:cNvPr>
          <p:cNvSpPr/>
          <p:nvPr/>
        </p:nvSpPr>
        <p:spPr>
          <a:xfrm>
            <a:off x="9551659" y="32764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Create a change management plan</a:t>
            </a:r>
          </a:p>
        </p:txBody>
      </p:sp>
      <p:sp>
        <p:nvSpPr>
          <p:cNvPr id="50" name="Rectangle 49">
            <a:extLst>
              <a:ext uri="{FF2B5EF4-FFF2-40B4-BE49-F238E27FC236}">
                <a16:creationId xmlns:a16="http://schemas.microsoft.com/office/drawing/2014/main" id="{CF187781-F3C6-5048-88F6-2027662D8564}"/>
              </a:ext>
            </a:extLst>
          </p:cNvPr>
          <p:cNvSpPr/>
          <p:nvPr/>
        </p:nvSpPr>
        <p:spPr>
          <a:xfrm>
            <a:off x="9551659" y="4100186"/>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an internal team of ServiceNow experts and train users</a:t>
            </a:r>
          </a:p>
        </p:txBody>
      </p:sp>
      <p:sp>
        <p:nvSpPr>
          <p:cNvPr id="53" name="Rectangle 52">
            <a:extLst>
              <a:ext uri="{FF2B5EF4-FFF2-40B4-BE49-F238E27FC236}">
                <a16:creationId xmlns:a16="http://schemas.microsoft.com/office/drawing/2014/main" id="{33898C3F-94CD-1D4B-A411-07EFEF8CDFD4}"/>
              </a:ext>
            </a:extLst>
          </p:cNvPr>
          <p:cNvSpPr/>
          <p:nvPr/>
        </p:nvSpPr>
        <p:spPr>
          <a:xfrm>
            <a:off x="767132" y="32764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a phased</a:t>
            </a:r>
          </a:p>
          <a:p>
            <a:pPr algn="ctr"/>
            <a:r>
              <a:rPr lang="en-US" sz="1200" dirty="0">
                <a:solidFill>
                  <a:schemeClr val="tx1"/>
                </a:solidFill>
              </a:rPr>
              <a:t>program plan, identify quick wins</a:t>
            </a:r>
          </a:p>
        </p:txBody>
      </p:sp>
      <p:sp>
        <p:nvSpPr>
          <p:cNvPr id="54" name="Rectangle 53">
            <a:extLst>
              <a:ext uri="{FF2B5EF4-FFF2-40B4-BE49-F238E27FC236}">
                <a16:creationId xmlns:a16="http://schemas.microsoft.com/office/drawing/2014/main" id="{03AE48E9-4E58-C149-BF47-CD05ED227F4E}"/>
              </a:ext>
            </a:extLst>
          </p:cNvPr>
          <p:cNvSpPr/>
          <p:nvPr/>
        </p:nvSpPr>
        <p:spPr>
          <a:xfrm>
            <a:off x="767132" y="1626091"/>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State your transformation vision and outcomes</a:t>
            </a:r>
          </a:p>
        </p:txBody>
      </p:sp>
      <p:sp>
        <p:nvSpPr>
          <p:cNvPr id="31" name="Rectangle 30">
            <a:extLst>
              <a:ext uri="{FF2B5EF4-FFF2-40B4-BE49-F238E27FC236}">
                <a16:creationId xmlns:a16="http://schemas.microsoft.com/office/drawing/2014/main" id="{F0506C0F-D558-9D44-9743-366EAFEA4A1F}"/>
              </a:ext>
            </a:extLst>
          </p:cNvPr>
          <p:cNvSpPr/>
          <p:nvPr/>
        </p:nvSpPr>
        <p:spPr>
          <a:xfrm>
            <a:off x="3697986" y="32764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a dedicated, dynamic governance process, policies, and team</a:t>
            </a:r>
          </a:p>
        </p:txBody>
      </p:sp>
      <p:sp>
        <p:nvSpPr>
          <p:cNvPr id="38" name="Rectangle 37">
            <a:extLst>
              <a:ext uri="{FF2B5EF4-FFF2-40B4-BE49-F238E27FC236}">
                <a16:creationId xmlns:a16="http://schemas.microsoft.com/office/drawing/2014/main" id="{A4B17012-0ACA-7E4A-A364-68C3304AA768}"/>
              </a:ext>
            </a:extLst>
          </p:cNvPr>
          <p:cNvSpPr/>
          <p:nvPr/>
        </p:nvSpPr>
        <p:spPr>
          <a:xfrm>
            <a:off x="9551659" y="4933625"/>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a community of champions</a:t>
            </a:r>
          </a:p>
        </p:txBody>
      </p:sp>
      <p:sp>
        <p:nvSpPr>
          <p:cNvPr id="62" name="Rectangle 61">
            <a:extLst>
              <a:ext uri="{FF2B5EF4-FFF2-40B4-BE49-F238E27FC236}">
                <a16:creationId xmlns:a16="http://schemas.microsoft.com/office/drawing/2014/main" id="{ACA30DDE-B24D-5441-8CC2-939A7A1C7360}"/>
              </a:ext>
            </a:extLst>
          </p:cNvPr>
          <p:cNvSpPr/>
          <p:nvPr/>
        </p:nvSpPr>
        <p:spPr>
          <a:xfrm>
            <a:off x="3697986" y="4933625"/>
            <a:ext cx="2286000" cy="721925"/>
          </a:xfrm>
          <a:prstGeom prst="rect">
            <a:avLst/>
          </a:prstGeom>
          <a:solidFill>
            <a:schemeClr val="accent1">
              <a:lumMod val="75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a:solidFill>
                  <a:schemeClr val="tx1"/>
                </a:solidFill>
              </a:rPr>
              <a:t>Define and map out your business services</a:t>
            </a:r>
          </a:p>
        </p:txBody>
      </p:sp>
      <p:sp>
        <p:nvSpPr>
          <p:cNvPr id="39" name="Rectangle 38">
            <a:extLst>
              <a:ext uri="{FF2B5EF4-FFF2-40B4-BE49-F238E27FC236}">
                <a16:creationId xmlns:a16="http://schemas.microsoft.com/office/drawing/2014/main" id="{BF08536C-910A-9E4F-8008-30188314F1CF}"/>
              </a:ext>
            </a:extLst>
          </p:cNvPr>
          <p:cNvSpPr/>
          <p:nvPr/>
        </p:nvSpPr>
        <p:spPr>
          <a:xfrm>
            <a:off x="3697986" y="244947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Find, manage, and coordinate capable, certified partners</a:t>
            </a:r>
          </a:p>
        </p:txBody>
      </p:sp>
      <p:sp>
        <p:nvSpPr>
          <p:cNvPr id="32" name="Rectangle 31">
            <a:extLst>
              <a:ext uri="{FF2B5EF4-FFF2-40B4-BE49-F238E27FC236}">
                <a16:creationId xmlns:a16="http://schemas.microsoft.com/office/drawing/2014/main" id="{31E73FE3-539B-8E49-9EDE-FF73F8BD6DA3}"/>
              </a:ext>
            </a:extLst>
          </p:cNvPr>
          <p:cNvSpPr/>
          <p:nvPr/>
        </p:nvSpPr>
        <p:spPr>
          <a:xfrm>
            <a:off x="9551659" y="244947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Design an optimal agent and rep experience</a:t>
            </a:r>
          </a:p>
        </p:txBody>
      </p:sp>
      <p:sp>
        <p:nvSpPr>
          <p:cNvPr id="27" name="Rectangle 26">
            <a:extLst>
              <a:ext uri="{FF2B5EF4-FFF2-40B4-BE49-F238E27FC236}">
                <a16:creationId xmlns:a16="http://schemas.microsoft.com/office/drawing/2014/main" id="{5950AE17-4228-4AF0-9A6B-90945239CFAE}"/>
              </a:ext>
            </a:extLst>
          </p:cNvPr>
          <p:cNvSpPr/>
          <p:nvPr/>
        </p:nvSpPr>
        <p:spPr>
          <a:xfrm>
            <a:off x="402226" y="162609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1</a:t>
            </a:r>
          </a:p>
        </p:txBody>
      </p:sp>
      <p:sp>
        <p:nvSpPr>
          <p:cNvPr id="28" name="Rectangle 27">
            <a:extLst>
              <a:ext uri="{FF2B5EF4-FFF2-40B4-BE49-F238E27FC236}">
                <a16:creationId xmlns:a16="http://schemas.microsoft.com/office/drawing/2014/main" id="{634FA7FD-006B-4D9A-B010-4F6009CFB25F}"/>
              </a:ext>
            </a:extLst>
          </p:cNvPr>
          <p:cNvSpPr/>
          <p:nvPr/>
        </p:nvSpPr>
        <p:spPr>
          <a:xfrm>
            <a:off x="401372" y="2449476"/>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2</a:t>
            </a:r>
          </a:p>
        </p:txBody>
      </p:sp>
      <p:sp>
        <p:nvSpPr>
          <p:cNvPr id="29" name="Rectangle 28">
            <a:extLst>
              <a:ext uri="{FF2B5EF4-FFF2-40B4-BE49-F238E27FC236}">
                <a16:creationId xmlns:a16="http://schemas.microsoft.com/office/drawing/2014/main" id="{F8A65A20-B160-4814-86A2-584F60426F1A}"/>
              </a:ext>
            </a:extLst>
          </p:cNvPr>
          <p:cNvSpPr/>
          <p:nvPr/>
        </p:nvSpPr>
        <p:spPr>
          <a:xfrm>
            <a:off x="403197" y="3270992"/>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3</a:t>
            </a:r>
          </a:p>
        </p:txBody>
      </p:sp>
      <p:sp>
        <p:nvSpPr>
          <p:cNvPr id="30" name="Rectangle 29">
            <a:extLst>
              <a:ext uri="{FF2B5EF4-FFF2-40B4-BE49-F238E27FC236}">
                <a16:creationId xmlns:a16="http://schemas.microsoft.com/office/drawing/2014/main" id="{BF438822-F01C-42E2-A571-7F7D9D7EB9F8}"/>
              </a:ext>
            </a:extLst>
          </p:cNvPr>
          <p:cNvSpPr/>
          <p:nvPr/>
        </p:nvSpPr>
        <p:spPr>
          <a:xfrm>
            <a:off x="407811" y="4094775"/>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4</a:t>
            </a:r>
          </a:p>
        </p:txBody>
      </p:sp>
      <p:sp>
        <p:nvSpPr>
          <p:cNvPr id="35" name="Rectangle 34">
            <a:extLst>
              <a:ext uri="{FF2B5EF4-FFF2-40B4-BE49-F238E27FC236}">
                <a16:creationId xmlns:a16="http://schemas.microsoft.com/office/drawing/2014/main" id="{1B2721D7-C509-4755-8ECA-D5CE061C7FF3}"/>
              </a:ext>
            </a:extLst>
          </p:cNvPr>
          <p:cNvSpPr/>
          <p:nvPr/>
        </p:nvSpPr>
        <p:spPr>
          <a:xfrm>
            <a:off x="3339644" y="162609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1</a:t>
            </a:r>
          </a:p>
        </p:txBody>
      </p:sp>
      <p:sp>
        <p:nvSpPr>
          <p:cNvPr id="40" name="Rectangle 39">
            <a:extLst>
              <a:ext uri="{FF2B5EF4-FFF2-40B4-BE49-F238E27FC236}">
                <a16:creationId xmlns:a16="http://schemas.microsoft.com/office/drawing/2014/main" id="{EDA978CE-7098-42F4-B02A-B49DCB2DB103}"/>
              </a:ext>
            </a:extLst>
          </p:cNvPr>
          <p:cNvSpPr/>
          <p:nvPr/>
        </p:nvSpPr>
        <p:spPr>
          <a:xfrm>
            <a:off x="3356268" y="243768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2</a:t>
            </a:r>
          </a:p>
        </p:txBody>
      </p:sp>
      <p:sp>
        <p:nvSpPr>
          <p:cNvPr id="41" name="Rectangle 40">
            <a:extLst>
              <a:ext uri="{FF2B5EF4-FFF2-40B4-BE49-F238E27FC236}">
                <a16:creationId xmlns:a16="http://schemas.microsoft.com/office/drawing/2014/main" id="{9FE5E2AA-7614-4EB7-8AF3-E040223A9AB3}"/>
              </a:ext>
            </a:extLst>
          </p:cNvPr>
          <p:cNvSpPr/>
          <p:nvPr/>
        </p:nvSpPr>
        <p:spPr>
          <a:xfrm>
            <a:off x="3356268" y="326460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3</a:t>
            </a:r>
          </a:p>
        </p:txBody>
      </p:sp>
      <p:sp>
        <p:nvSpPr>
          <p:cNvPr id="42" name="Rectangle 41">
            <a:extLst>
              <a:ext uri="{FF2B5EF4-FFF2-40B4-BE49-F238E27FC236}">
                <a16:creationId xmlns:a16="http://schemas.microsoft.com/office/drawing/2014/main" id="{CCB1EECE-E985-4AAA-8883-25A106DE0FF2}"/>
              </a:ext>
            </a:extLst>
          </p:cNvPr>
          <p:cNvSpPr/>
          <p:nvPr/>
        </p:nvSpPr>
        <p:spPr>
          <a:xfrm>
            <a:off x="3356268" y="4088390"/>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4</a:t>
            </a:r>
          </a:p>
        </p:txBody>
      </p:sp>
      <p:sp>
        <p:nvSpPr>
          <p:cNvPr id="43" name="Rectangle 42">
            <a:extLst>
              <a:ext uri="{FF2B5EF4-FFF2-40B4-BE49-F238E27FC236}">
                <a16:creationId xmlns:a16="http://schemas.microsoft.com/office/drawing/2014/main" id="{95C54946-24ED-4CDF-B3D9-BE16F55D708F}"/>
              </a:ext>
            </a:extLst>
          </p:cNvPr>
          <p:cNvSpPr/>
          <p:nvPr/>
        </p:nvSpPr>
        <p:spPr>
          <a:xfrm>
            <a:off x="3356268" y="4921829"/>
            <a:ext cx="365760" cy="721925"/>
          </a:xfrm>
          <a:prstGeom prst="rect">
            <a:avLst/>
          </a:prstGeom>
          <a:solidFill>
            <a:schemeClr val="accent1">
              <a:lumMod val="60000"/>
              <a:lumOff val="4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a:solidFill>
                  <a:schemeClr val="tx1"/>
                </a:solidFill>
              </a:rPr>
              <a:t>5</a:t>
            </a:r>
          </a:p>
        </p:txBody>
      </p:sp>
      <p:sp>
        <p:nvSpPr>
          <p:cNvPr id="44" name="Rectangle 43">
            <a:extLst>
              <a:ext uri="{FF2B5EF4-FFF2-40B4-BE49-F238E27FC236}">
                <a16:creationId xmlns:a16="http://schemas.microsoft.com/office/drawing/2014/main" id="{38F5CC73-BB24-40DB-B47E-7E6D424A6294}"/>
              </a:ext>
            </a:extLst>
          </p:cNvPr>
          <p:cNvSpPr/>
          <p:nvPr/>
        </p:nvSpPr>
        <p:spPr>
          <a:xfrm>
            <a:off x="3356268" y="574720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6</a:t>
            </a:r>
          </a:p>
        </p:txBody>
      </p:sp>
      <p:sp>
        <p:nvSpPr>
          <p:cNvPr id="45" name="Rectangle 44">
            <a:extLst>
              <a:ext uri="{FF2B5EF4-FFF2-40B4-BE49-F238E27FC236}">
                <a16:creationId xmlns:a16="http://schemas.microsoft.com/office/drawing/2014/main" id="{DFAC0B0D-AC2D-474E-AF62-E855EAA9FB39}"/>
              </a:ext>
            </a:extLst>
          </p:cNvPr>
          <p:cNvSpPr/>
          <p:nvPr/>
        </p:nvSpPr>
        <p:spPr>
          <a:xfrm>
            <a:off x="6261484" y="162609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1</a:t>
            </a:r>
          </a:p>
        </p:txBody>
      </p:sp>
      <p:sp>
        <p:nvSpPr>
          <p:cNvPr id="47" name="Rectangle 46">
            <a:extLst>
              <a:ext uri="{FF2B5EF4-FFF2-40B4-BE49-F238E27FC236}">
                <a16:creationId xmlns:a16="http://schemas.microsoft.com/office/drawing/2014/main" id="{60DEC95E-5B62-4474-9C4A-F8F5BBD2E98E}"/>
              </a:ext>
            </a:extLst>
          </p:cNvPr>
          <p:cNvSpPr/>
          <p:nvPr/>
        </p:nvSpPr>
        <p:spPr>
          <a:xfrm>
            <a:off x="6261484" y="244947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2</a:t>
            </a:r>
          </a:p>
        </p:txBody>
      </p:sp>
      <p:sp>
        <p:nvSpPr>
          <p:cNvPr id="48" name="Rectangle 47">
            <a:extLst>
              <a:ext uri="{FF2B5EF4-FFF2-40B4-BE49-F238E27FC236}">
                <a16:creationId xmlns:a16="http://schemas.microsoft.com/office/drawing/2014/main" id="{33D2C024-E91D-4D17-94F8-F07FF8EBBD15}"/>
              </a:ext>
            </a:extLst>
          </p:cNvPr>
          <p:cNvSpPr/>
          <p:nvPr/>
        </p:nvSpPr>
        <p:spPr>
          <a:xfrm>
            <a:off x="6261484" y="326460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3</a:t>
            </a:r>
          </a:p>
        </p:txBody>
      </p:sp>
      <p:sp>
        <p:nvSpPr>
          <p:cNvPr id="51" name="Rectangle 50">
            <a:extLst>
              <a:ext uri="{FF2B5EF4-FFF2-40B4-BE49-F238E27FC236}">
                <a16:creationId xmlns:a16="http://schemas.microsoft.com/office/drawing/2014/main" id="{F5669F4B-29E2-43A9-A57F-2F76BB806AEA}"/>
              </a:ext>
            </a:extLst>
          </p:cNvPr>
          <p:cNvSpPr/>
          <p:nvPr/>
        </p:nvSpPr>
        <p:spPr>
          <a:xfrm>
            <a:off x="6261484" y="4088390"/>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4</a:t>
            </a:r>
          </a:p>
        </p:txBody>
      </p:sp>
      <p:sp>
        <p:nvSpPr>
          <p:cNvPr id="52" name="Rectangle 51">
            <a:extLst>
              <a:ext uri="{FF2B5EF4-FFF2-40B4-BE49-F238E27FC236}">
                <a16:creationId xmlns:a16="http://schemas.microsoft.com/office/drawing/2014/main" id="{CB8016FF-C038-4305-AC4F-52EEFEF30869}"/>
              </a:ext>
            </a:extLst>
          </p:cNvPr>
          <p:cNvSpPr/>
          <p:nvPr/>
        </p:nvSpPr>
        <p:spPr>
          <a:xfrm>
            <a:off x="9185899" y="162609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1</a:t>
            </a:r>
          </a:p>
        </p:txBody>
      </p:sp>
      <p:sp>
        <p:nvSpPr>
          <p:cNvPr id="55" name="Rectangle 54">
            <a:extLst>
              <a:ext uri="{FF2B5EF4-FFF2-40B4-BE49-F238E27FC236}">
                <a16:creationId xmlns:a16="http://schemas.microsoft.com/office/drawing/2014/main" id="{8757150C-C67A-44FC-AD9A-DF11C0454A8A}"/>
              </a:ext>
            </a:extLst>
          </p:cNvPr>
          <p:cNvSpPr/>
          <p:nvPr/>
        </p:nvSpPr>
        <p:spPr>
          <a:xfrm>
            <a:off x="9185899" y="244947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2</a:t>
            </a:r>
          </a:p>
        </p:txBody>
      </p:sp>
      <p:sp>
        <p:nvSpPr>
          <p:cNvPr id="56" name="Rectangle 55">
            <a:extLst>
              <a:ext uri="{FF2B5EF4-FFF2-40B4-BE49-F238E27FC236}">
                <a16:creationId xmlns:a16="http://schemas.microsoft.com/office/drawing/2014/main" id="{8AE4DF09-9E54-4E62-A8CA-9D209CE227C9}"/>
              </a:ext>
            </a:extLst>
          </p:cNvPr>
          <p:cNvSpPr/>
          <p:nvPr/>
        </p:nvSpPr>
        <p:spPr>
          <a:xfrm>
            <a:off x="9185899" y="3276403"/>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3</a:t>
            </a:r>
          </a:p>
        </p:txBody>
      </p:sp>
      <p:sp>
        <p:nvSpPr>
          <p:cNvPr id="57" name="Rectangle 56">
            <a:extLst>
              <a:ext uri="{FF2B5EF4-FFF2-40B4-BE49-F238E27FC236}">
                <a16:creationId xmlns:a16="http://schemas.microsoft.com/office/drawing/2014/main" id="{4374574D-1990-42F5-9FEA-4B5B10208EFF}"/>
              </a:ext>
            </a:extLst>
          </p:cNvPr>
          <p:cNvSpPr/>
          <p:nvPr/>
        </p:nvSpPr>
        <p:spPr>
          <a:xfrm>
            <a:off x="9185899" y="4100186"/>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4</a:t>
            </a:r>
          </a:p>
        </p:txBody>
      </p:sp>
      <p:sp>
        <p:nvSpPr>
          <p:cNvPr id="58" name="Rectangle 57">
            <a:extLst>
              <a:ext uri="{FF2B5EF4-FFF2-40B4-BE49-F238E27FC236}">
                <a16:creationId xmlns:a16="http://schemas.microsoft.com/office/drawing/2014/main" id="{D9EC23C2-12F5-428A-8806-8399A0A2A0B2}"/>
              </a:ext>
            </a:extLst>
          </p:cNvPr>
          <p:cNvSpPr/>
          <p:nvPr/>
        </p:nvSpPr>
        <p:spPr>
          <a:xfrm>
            <a:off x="9185899" y="4933625"/>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5</a:t>
            </a:r>
          </a:p>
        </p:txBody>
      </p:sp>
    </p:spTree>
    <p:extLst>
      <p:ext uri="{BB962C8B-B14F-4D97-AF65-F5344CB8AC3E}">
        <p14:creationId xmlns:p14="http://schemas.microsoft.com/office/powerpoint/2010/main" val="3778661712"/>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07A0804-3086-4F0D-B78D-7219F93DF8C9}"/>
              </a:ext>
            </a:extLst>
          </p:cNvPr>
          <p:cNvSpPr txBox="1"/>
          <p:nvPr/>
        </p:nvSpPr>
        <p:spPr>
          <a:xfrm>
            <a:off x="423390" y="1122325"/>
            <a:ext cx="11471761" cy="2308324"/>
          </a:xfrm>
          <a:prstGeom prst="rect">
            <a:avLst/>
          </a:prstGeom>
          <a:noFill/>
        </p:spPr>
        <p:txBody>
          <a:bodyPr wrap="square" rtlCol="0" anchor="t">
            <a:spAutoFit/>
          </a:bodyPr>
          <a:lstStyle/>
          <a:p>
            <a:r>
              <a:rPr lang="en-US" sz="1200" dirty="0"/>
              <a:t>The best approaches to digital transformation start with the concept of a </a:t>
            </a:r>
            <a:r>
              <a:rPr lang="en-US" sz="1200" dirty="0">
                <a:hlinkClick r:id="rId2"/>
              </a:rPr>
              <a:t>service</a:t>
            </a:r>
            <a:r>
              <a:rPr lang="en-US" sz="1200" dirty="0"/>
              <a:t>—a means of delivering value to consumers. A clear set of defined business services marries a system of engagement, which is how a customer interacts with the service, to a system of action, which is how the service is delivered.</a:t>
            </a:r>
          </a:p>
          <a:p>
            <a:endParaRPr lang="en-US" sz="1200" dirty="0"/>
          </a:p>
          <a:p>
            <a:r>
              <a:rPr lang="en-US" sz="1200" dirty="0"/>
              <a:t>Each service typically has three aspects: </a:t>
            </a:r>
          </a:p>
          <a:p>
            <a:pPr marL="171450" indent="-171450">
              <a:buFont typeface="Arial" panose="020B0604020202020204" pitchFamily="34" charset="0"/>
              <a:buChar char="•"/>
            </a:pPr>
            <a:r>
              <a:rPr lang="en-US" sz="1200" dirty="0"/>
              <a:t>The interaction describes the occurrence of the act, performance, or transaction (the service).</a:t>
            </a:r>
          </a:p>
          <a:p>
            <a:pPr marL="171450" indent="-171450">
              <a:buFont typeface="Arial" panose="020B0604020202020204" pitchFamily="34" charset="0"/>
              <a:buChar char="•"/>
            </a:pPr>
            <a:r>
              <a:rPr lang="en-US" sz="1200" dirty="0"/>
              <a:t>The offering is a stratification of the service into capability, availability, and pricing options (customer-facing choices).</a:t>
            </a:r>
          </a:p>
          <a:p>
            <a:pPr marL="171450" indent="-171450">
              <a:buFont typeface="Arial" panose="020B0604020202020204" pitchFamily="34" charset="0"/>
              <a:buChar char="•"/>
            </a:pPr>
            <a:r>
              <a:rPr lang="en-US" sz="1200" dirty="0"/>
              <a:t>The service system is a collection of business and technical services that are used to deliver a business capability. The service system can be a combination of business services, technical services, products, applications, processes, workflows, and tasks (e.g., the Now Platform</a:t>
            </a:r>
            <a:r>
              <a:rPr lang="en-US" sz="1200" baseline="30000" dirty="0"/>
              <a:t>®</a:t>
            </a:r>
            <a:r>
              <a:rPr lang="en-US" sz="1200" dirty="0"/>
              <a:t> plus applications).</a:t>
            </a:r>
          </a:p>
          <a:p>
            <a:r>
              <a:rPr lang="en-US" sz="1200" dirty="0"/>
              <a:t>This provides a framework for enterprise IT to manage its own performance in a way that reflects the value IT provides. When IT creates services that correspond to business function capabilities, it can better communicate the value that investments in IT provide to the business.</a:t>
            </a:r>
          </a:p>
        </p:txBody>
      </p:sp>
      <p:sp>
        <p:nvSpPr>
          <p:cNvPr id="11" name="Rectangle 10">
            <a:extLst>
              <a:ext uri="{FF2B5EF4-FFF2-40B4-BE49-F238E27FC236}">
                <a16:creationId xmlns:a16="http://schemas.microsoft.com/office/drawing/2014/main" id="{79057926-3BD4-4FBE-BBBF-0AF5E92D6DC4}"/>
              </a:ext>
            </a:extLst>
          </p:cNvPr>
          <p:cNvSpPr/>
          <p:nvPr/>
        </p:nvSpPr>
        <p:spPr>
          <a:xfrm>
            <a:off x="0" y="983882"/>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 name="Table 1">
            <a:extLst>
              <a:ext uri="{FF2B5EF4-FFF2-40B4-BE49-F238E27FC236}">
                <a16:creationId xmlns:a16="http://schemas.microsoft.com/office/drawing/2014/main" id="{E355DC28-A2CA-4D06-AF2C-15B32EA99FED}"/>
              </a:ext>
            </a:extLst>
          </p:cNvPr>
          <p:cNvGraphicFramePr>
            <a:graphicFrameLocks noGrp="1"/>
          </p:cNvGraphicFramePr>
          <p:nvPr>
            <p:extLst>
              <p:ext uri="{D42A27DB-BD31-4B8C-83A1-F6EECF244321}">
                <p14:modId xmlns:p14="http://schemas.microsoft.com/office/powerpoint/2010/main" val="934476173"/>
              </p:ext>
            </p:extLst>
          </p:nvPr>
        </p:nvGraphicFramePr>
        <p:xfrm>
          <a:off x="423390" y="3383841"/>
          <a:ext cx="11471761" cy="1516605"/>
        </p:xfrm>
        <a:graphic>
          <a:graphicData uri="http://schemas.openxmlformats.org/drawingml/2006/table">
            <a:tbl>
              <a:tblPr firstRow="1" bandRow="1" bandCol="1">
                <a:tableStyleId>{69012ECD-51FC-41F1-AA8D-1B2483CD663E}</a:tableStyleId>
              </a:tblPr>
              <a:tblGrid>
                <a:gridCol w="11471761">
                  <a:extLst>
                    <a:ext uri="{9D8B030D-6E8A-4147-A177-3AD203B41FA5}">
                      <a16:colId xmlns:a16="http://schemas.microsoft.com/office/drawing/2014/main" val="2402900772"/>
                    </a:ext>
                  </a:extLst>
                </a:gridCol>
              </a:tblGrid>
              <a:tr h="200601">
                <a:tc>
                  <a:txBody>
                    <a:bodyPr/>
                    <a:lstStyle/>
                    <a:p>
                      <a:pPr>
                        <a:buNone/>
                      </a:pPr>
                      <a:r>
                        <a:rPr lang="en-US" sz="1400" dirty="0"/>
                        <a:t>Insight: Define and map out your business services</a:t>
                      </a:r>
                    </a:p>
                  </a:txBody>
                  <a:tcPr/>
                </a:tc>
                <a:extLst>
                  <a:ext uri="{0D108BD9-81ED-4DB2-BD59-A6C34878D82A}">
                    <a16:rowId xmlns:a16="http://schemas.microsoft.com/office/drawing/2014/main" val="74787461"/>
                  </a:ext>
                </a:extLst>
              </a:tr>
              <a:tr h="1211805">
                <a:tc>
                  <a:txBody>
                    <a:bodyPr/>
                    <a:lstStyle/>
                    <a:p>
                      <a:pPr>
                        <a:buNone/>
                      </a:pPr>
                      <a:r>
                        <a:rPr lang="en-US" sz="1200" dirty="0"/>
                        <a:t>There are three things you must get right upfront to define and map out your business services in ServiceNow</a:t>
                      </a:r>
                      <a:r>
                        <a:rPr lang="en-US" sz="1200" baseline="30000" dirty="0"/>
                        <a:t>®</a:t>
                      </a:r>
                      <a:r>
                        <a:rPr lang="en-US" sz="1200" dirty="0"/>
                        <a:t>: </a:t>
                      </a:r>
                    </a:p>
                    <a:p>
                      <a:pPr marL="228600" indent="-228600">
                        <a:buFont typeface="+mj-lt"/>
                        <a:buAutoNum type="arabicPeriod"/>
                      </a:pPr>
                      <a:r>
                        <a:rPr lang="en-US" sz="1200" dirty="0"/>
                        <a:t>Don’t rush to create a full-blown enterprise service management practice right off the bat. Start with a handful of pilot business services to help refine your processes and approach.</a:t>
                      </a:r>
                    </a:p>
                    <a:p>
                      <a:pPr marL="228600" indent="-228600">
                        <a:buFont typeface="+mj-lt"/>
                        <a:buAutoNum type="arabicPeriod"/>
                      </a:pPr>
                      <a:r>
                        <a:rPr lang="en-US" sz="1200" dirty="0"/>
                        <a:t>Frequently check in with your service customers for input. They will give you the most useful feedback on the effectiveness of the new service.</a:t>
                      </a:r>
                    </a:p>
                    <a:p>
                      <a:pPr marL="228600" indent="-228600">
                        <a:buFont typeface="+mj-lt"/>
                        <a:buAutoNum type="arabicPeriod"/>
                      </a:pPr>
                      <a:r>
                        <a:rPr lang="en-US" sz="1200" dirty="0"/>
                        <a:t>Assign a service owner for each business service you create. </a:t>
                      </a:r>
                    </a:p>
                  </a:txBody>
                  <a:tcPr/>
                </a:tc>
                <a:extLst>
                  <a:ext uri="{0D108BD9-81ED-4DB2-BD59-A6C34878D82A}">
                    <a16:rowId xmlns:a16="http://schemas.microsoft.com/office/drawing/2014/main" val="1631936885"/>
                  </a:ext>
                </a:extLst>
              </a:tr>
            </a:tbl>
          </a:graphicData>
        </a:graphic>
      </p:graphicFrame>
      <p:sp>
        <p:nvSpPr>
          <p:cNvPr id="3" name="Title 2">
            <a:extLst>
              <a:ext uri="{FF2B5EF4-FFF2-40B4-BE49-F238E27FC236}">
                <a16:creationId xmlns:a16="http://schemas.microsoft.com/office/drawing/2014/main" id="{C2C88E59-0782-4682-9949-3D6C92F3D373}"/>
              </a:ext>
            </a:extLst>
          </p:cNvPr>
          <p:cNvSpPr>
            <a:spLocks noGrp="1"/>
          </p:cNvSpPr>
          <p:nvPr>
            <p:ph type="title"/>
          </p:nvPr>
        </p:nvSpPr>
        <p:spPr/>
        <p:txBody>
          <a:bodyPr/>
          <a:lstStyle/>
          <a:p>
            <a:r>
              <a:rPr lang="en-US" dirty="0"/>
              <a:t>Define and map out your business services</a:t>
            </a:r>
          </a:p>
        </p:txBody>
      </p:sp>
      <p:graphicFrame>
        <p:nvGraphicFramePr>
          <p:cNvPr id="12" name="Table 11">
            <a:extLst>
              <a:ext uri="{FF2B5EF4-FFF2-40B4-BE49-F238E27FC236}">
                <a16:creationId xmlns:a16="http://schemas.microsoft.com/office/drawing/2014/main" id="{BA696AE8-BBA8-42F7-BC64-C5B66E008DCE}"/>
              </a:ext>
            </a:extLst>
          </p:cNvPr>
          <p:cNvGraphicFramePr>
            <a:graphicFrameLocks noGrp="1"/>
          </p:cNvGraphicFramePr>
          <p:nvPr>
            <p:extLst>
              <p:ext uri="{D42A27DB-BD31-4B8C-83A1-F6EECF244321}">
                <p14:modId xmlns:p14="http://schemas.microsoft.com/office/powerpoint/2010/main" val="2790850333"/>
              </p:ext>
            </p:extLst>
          </p:nvPr>
        </p:nvGraphicFramePr>
        <p:xfrm>
          <a:off x="423390" y="5108657"/>
          <a:ext cx="11467265" cy="563880"/>
        </p:xfrm>
        <a:graphic>
          <a:graphicData uri="http://schemas.openxmlformats.org/drawingml/2006/table">
            <a:tbl>
              <a:tblPr firstRow="1" bandRow="1" bandCol="1">
                <a:tableStyleId>{69012ECD-51FC-41F1-AA8D-1B2483CD663E}</a:tableStyleId>
              </a:tblPr>
              <a:tblGrid>
                <a:gridCol w="5568833">
                  <a:extLst>
                    <a:ext uri="{9D8B030D-6E8A-4147-A177-3AD203B41FA5}">
                      <a16:colId xmlns:a16="http://schemas.microsoft.com/office/drawing/2014/main" val="2402900772"/>
                    </a:ext>
                  </a:extLst>
                </a:gridCol>
                <a:gridCol w="2528436">
                  <a:extLst>
                    <a:ext uri="{9D8B030D-6E8A-4147-A177-3AD203B41FA5}">
                      <a16:colId xmlns:a16="http://schemas.microsoft.com/office/drawing/2014/main" val="3277937217"/>
                    </a:ext>
                  </a:extLst>
                </a:gridCol>
                <a:gridCol w="3369996">
                  <a:extLst>
                    <a:ext uri="{9D8B030D-6E8A-4147-A177-3AD203B41FA5}">
                      <a16:colId xmlns:a16="http://schemas.microsoft.com/office/drawing/2014/main" val="1296882637"/>
                    </a:ext>
                  </a:extLst>
                </a:gridCol>
              </a:tblGrid>
              <a:tr h="277335">
                <a:tc gridSpan="3">
                  <a:txBody>
                    <a:bodyPr/>
                    <a:lstStyle/>
                    <a:p>
                      <a:pPr algn="l"/>
                      <a:r>
                        <a:rPr lang="en-US" sz="1400" dirty="0"/>
                        <a:t>Key implementation steps</a:t>
                      </a: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4787461"/>
                  </a:ext>
                </a:extLst>
              </a:tr>
              <a:tr h="235735">
                <a:tc>
                  <a:txBody>
                    <a:bodyPr/>
                    <a:lstStyle/>
                    <a:p>
                      <a:pPr lvl="0" algn="ctr">
                        <a:buNone/>
                      </a:pPr>
                      <a:r>
                        <a:rPr lang="en-US" sz="1100" dirty="0"/>
                        <a:t>Start</a:t>
                      </a:r>
                    </a:p>
                  </a:txBody>
                  <a:tcPr>
                    <a:lnR w="12700" cap="flat" cmpd="sng" algn="ctr">
                      <a:solidFill>
                        <a:schemeClr val="accent1">
                          <a:lumMod val="60000"/>
                          <a:lumOff val="40000"/>
                        </a:schemeClr>
                      </a:solidFill>
                      <a:prstDash val="solid"/>
                      <a:round/>
                      <a:headEnd type="none" w="med" len="med"/>
                      <a:tailEnd type="none" w="med" len="med"/>
                    </a:lnR>
                  </a:tcPr>
                </a:tc>
                <a:tc>
                  <a:txBody>
                    <a:bodyPr/>
                    <a:lstStyle/>
                    <a:p>
                      <a:pPr lvl="0" algn="ctr">
                        <a:buNone/>
                      </a:pPr>
                      <a:r>
                        <a:rPr lang="en-US" sz="1100" dirty="0"/>
                        <a:t>Improve</a:t>
                      </a:r>
                    </a:p>
                  </a:txBody>
                  <a:tcP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tcPr>
                </a:tc>
                <a:tc>
                  <a:txBody>
                    <a:bodyPr/>
                    <a:lstStyle/>
                    <a:p>
                      <a:pPr lvl="0" algn="ctr">
                        <a:buNone/>
                      </a:pPr>
                      <a:r>
                        <a:rPr lang="en-US" sz="1100" dirty="0"/>
                        <a:t>Optimize</a:t>
                      </a:r>
                    </a:p>
                  </a:txBody>
                  <a:tcP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tcPr>
                </a:tc>
                <a:extLst>
                  <a:ext uri="{0D108BD9-81ED-4DB2-BD59-A6C34878D82A}">
                    <a16:rowId xmlns:a16="http://schemas.microsoft.com/office/drawing/2014/main" val="2151995362"/>
                  </a:ext>
                </a:extLst>
              </a:tr>
            </a:tbl>
          </a:graphicData>
        </a:graphic>
      </p:graphicFrame>
      <p:grpSp>
        <p:nvGrpSpPr>
          <p:cNvPr id="7" name="Group 6">
            <a:extLst>
              <a:ext uri="{FF2B5EF4-FFF2-40B4-BE49-F238E27FC236}">
                <a16:creationId xmlns:a16="http://schemas.microsoft.com/office/drawing/2014/main" id="{07A0730F-462C-7646-A89D-21BD0F7C2798}"/>
              </a:ext>
            </a:extLst>
          </p:cNvPr>
          <p:cNvGrpSpPr/>
          <p:nvPr/>
        </p:nvGrpSpPr>
        <p:grpSpPr>
          <a:xfrm>
            <a:off x="428492" y="5666650"/>
            <a:ext cx="11466659" cy="462116"/>
            <a:chOff x="2711880" y="5848654"/>
            <a:chExt cx="5857084" cy="462116"/>
          </a:xfrm>
        </p:grpSpPr>
        <p:sp>
          <p:nvSpPr>
            <p:cNvPr id="9" name="Chevron 8">
              <a:extLst>
                <a:ext uri="{FF2B5EF4-FFF2-40B4-BE49-F238E27FC236}">
                  <a16:creationId xmlns:a16="http://schemas.microsoft.com/office/drawing/2014/main" id="{0D03FA4C-933D-C247-B50B-8744488C4568}"/>
                </a:ext>
              </a:extLst>
            </p:cNvPr>
            <p:cNvSpPr/>
            <p:nvPr/>
          </p:nvSpPr>
          <p:spPr>
            <a:xfrm>
              <a:off x="2711880" y="5848654"/>
              <a:ext cx="155401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1. Offer digital business services in a system of engagement</a:t>
              </a:r>
            </a:p>
          </p:txBody>
        </p:sp>
        <p:sp>
          <p:nvSpPr>
            <p:cNvPr id="10" name="Chevron 9">
              <a:extLst>
                <a:ext uri="{FF2B5EF4-FFF2-40B4-BE49-F238E27FC236}">
                  <a16:creationId xmlns:a16="http://schemas.microsoft.com/office/drawing/2014/main" id="{E993D2B1-FD4B-3241-8598-2BE462ECA6F0}"/>
                </a:ext>
              </a:extLst>
            </p:cNvPr>
            <p:cNvSpPr/>
            <p:nvPr/>
          </p:nvSpPr>
          <p:spPr>
            <a:xfrm>
              <a:off x="4152215" y="5848654"/>
              <a:ext cx="152131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2. Build a system of action for delivering digital business services</a:t>
              </a:r>
            </a:p>
          </p:txBody>
        </p:sp>
        <p:sp>
          <p:nvSpPr>
            <p:cNvPr id="13" name="Chevron 12">
              <a:extLst>
                <a:ext uri="{FF2B5EF4-FFF2-40B4-BE49-F238E27FC236}">
                  <a16:creationId xmlns:a16="http://schemas.microsoft.com/office/drawing/2014/main" id="{F94D1ADE-6854-8E44-A217-FAC9559E50D7}"/>
                </a:ext>
              </a:extLst>
            </p:cNvPr>
            <p:cNvSpPr/>
            <p:nvPr/>
          </p:nvSpPr>
          <p:spPr>
            <a:xfrm>
              <a:off x="5545432" y="5848654"/>
              <a:ext cx="140030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3. Build insight and integration</a:t>
              </a:r>
            </a:p>
          </p:txBody>
        </p:sp>
        <p:sp>
          <p:nvSpPr>
            <p:cNvPr id="14" name="Chevron 13">
              <a:extLst>
                <a:ext uri="{FF2B5EF4-FFF2-40B4-BE49-F238E27FC236}">
                  <a16:creationId xmlns:a16="http://schemas.microsoft.com/office/drawing/2014/main" id="{7CCCAC20-0FB0-F246-B0D9-2B163201F9D1}"/>
                </a:ext>
              </a:extLst>
            </p:cNvPr>
            <p:cNvSpPr/>
            <p:nvPr/>
          </p:nvSpPr>
          <p:spPr>
            <a:xfrm>
              <a:off x="6812283" y="5848654"/>
              <a:ext cx="1756681"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4. Create foundations for enterprise service management</a:t>
              </a:r>
            </a:p>
          </p:txBody>
        </p:sp>
      </p:grpSp>
    </p:spTree>
    <p:extLst>
      <p:ext uri="{BB962C8B-B14F-4D97-AF65-F5344CB8AC3E}">
        <p14:creationId xmlns:p14="http://schemas.microsoft.com/office/powerpoint/2010/main" val="3877903469"/>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1" y="2303256"/>
            <a:ext cx="5506724" cy="3267488"/>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Define pilot use cases for business services</a:t>
            </a:r>
          </a:p>
          <a:p>
            <a:pPr>
              <a:buFont typeface="Wingdings" pitchFamily="2" charset="2"/>
              <a:buChar char="q"/>
            </a:pPr>
            <a:r>
              <a:rPr lang="en-US" sz="1200" dirty="0"/>
              <a:t>Identify a small set of typical transactions that customers and/or employees engage in frequently like employee office moves or customer order modification. For a list of typical transactions, consult our Success Playbook on </a:t>
            </a:r>
            <a:r>
              <a:rPr lang="en-US" sz="1200" dirty="0">
                <a:hlinkClick r:id="rId3"/>
              </a:rPr>
              <a:t>how to launch digital business services</a:t>
            </a:r>
            <a:r>
              <a:rPr lang="en-US" sz="1200" dirty="0"/>
              <a:t>.</a:t>
            </a:r>
          </a:p>
          <a:p>
            <a:pPr lvl="1">
              <a:buFont typeface="Wingdings" pitchFamily="2" charset="2"/>
              <a:buChar char="q"/>
            </a:pPr>
            <a:r>
              <a:rPr lang="en-US" sz="1100" dirty="0"/>
              <a:t>Don’t take on too many pilot use cases—start with one to three as the basis for your business services. You’ll be able to define and create services more quickly to demonstrate success.</a:t>
            </a:r>
            <a:endParaRPr lang="en-US" sz="1200" dirty="0"/>
          </a:p>
          <a:p>
            <a:pPr>
              <a:buFont typeface="Wingdings" pitchFamily="2" charset="2"/>
              <a:buChar char="q"/>
            </a:pPr>
            <a:r>
              <a:rPr lang="en-US" sz="1200" dirty="0"/>
              <a:t>Write a statement of business goals and expected benefits that includes how benefits are measured and where accountability is assigned for benefits realization.</a:t>
            </a:r>
          </a:p>
          <a:p>
            <a:pPr>
              <a:buFont typeface="Wingdings" pitchFamily="2" charset="2"/>
              <a:buChar char="q"/>
            </a:pPr>
            <a:r>
              <a:rPr lang="en-US" sz="1200" dirty="0"/>
              <a:t>Identify the key stakeholders, including sourcing partners involved in fulfilling or managing the use case.</a:t>
            </a:r>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216966"/>
            <a:ext cx="11225082" cy="1015663"/>
          </a:xfrm>
          <a:prstGeom prst="rect">
            <a:avLst/>
          </a:prstGeom>
          <a:noFill/>
        </p:spPr>
        <p:txBody>
          <a:bodyPr wrap="square" rtlCol="0" anchor="t">
            <a:spAutoFit/>
          </a:bodyPr>
          <a:lstStyle/>
          <a:p>
            <a:r>
              <a:rPr lang="en-US" sz="1200" dirty="0"/>
              <a:t>To be effective, digital business services need a common home—in other words, a system of engagement that consolidates and simplifies how customers access services and information.</a:t>
            </a:r>
          </a:p>
          <a:p>
            <a:r>
              <a:rPr lang="en-US" sz="1200" dirty="0"/>
              <a:t>Organizations distinguish between a customer-facing system of engagement—a service catalog accessed through a service portal—and service portfolio management, which oversees the creation, maintenance, and retirement of services grouped by objective, capability, organization, or geography. The service catalog is the consumable view of available services, service commitment options, and offerings.</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1: Offer digital business services in a system of engagement</a:t>
            </a:r>
          </a:p>
        </p:txBody>
      </p:sp>
      <p:grpSp>
        <p:nvGrpSpPr>
          <p:cNvPr id="6" name="Group 5">
            <a:extLst>
              <a:ext uri="{FF2B5EF4-FFF2-40B4-BE49-F238E27FC236}">
                <a16:creationId xmlns:a16="http://schemas.microsoft.com/office/drawing/2014/main" id="{EDE56EED-97A8-4B1A-ACDA-0C1317D0C5CF}"/>
              </a:ext>
            </a:extLst>
          </p:cNvPr>
          <p:cNvGrpSpPr/>
          <p:nvPr/>
        </p:nvGrpSpPr>
        <p:grpSpPr>
          <a:xfrm>
            <a:off x="217560" y="5815007"/>
            <a:ext cx="11753703" cy="462116"/>
            <a:chOff x="9232" y="5815007"/>
            <a:chExt cx="11753703" cy="462116"/>
          </a:xfrm>
        </p:grpSpPr>
        <p:sp>
          <p:nvSpPr>
            <p:cNvPr id="3" name="TextBox 2">
              <a:extLst>
                <a:ext uri="{FF2B5EF4-FFF2-40B4-BE49-F238E27FC236}">
                  <a16:creationId xmlns:a16="http://schemas.microsoft.com/office/drawing/2014/main" id="{E1CADC26-4862-4244-9200-8248B3ABB729}"/>
                </a:ext>
              </a:extLst>
            </p:cNvPr>
            <p:cNvSpPr txBox="1"/>
            <p:nvPr/>
          </p:nvSpPr>
          <p:spPr>
            <a:xfrm>
              <a:off x="9232" y="5930475"/>
              <a:ext cx="513281" cy="246221"/>
            </a:xfrm>
            <a:prstGeom prst="rect">
              <a:avLst/>
            </a:prstGeom>
            <a:noFill/>
          </p:spPr>
          <p:txBody>
            <a:bodyPr wrap="none" rtlCol="0">
              <a:spAutoFit/>
            </a:bodyPr>
            <a:lstStyle/>
            <a:p>
              <a:pPr algn="r"/>
              <a:r>
                <a:rPr lang="en-US" sz="1000" dirty="0"/>
                <a:t>Steps</a:t>
              </a:r>
            </a:p>
          </p:txBody>
        </p:sp>
        <p:sp>
          <p:nvSpPr>
            <p:cNvPr id="22" name="Chevron 8">
              <a:extLst>
                <a:ext uri="{FF2B5EF4-FFF2-40B4-BE49-F238E27FC236}">
                  <a16:creationId xmlns:a16="http://schemas.microsoft.com/office/drawing/2014/main" id="{ABA6C337-B1A5-4D5F-A58A-36B5C2364967}"/>
                </a:ext>
              </a:extLst>
            </p:cNvPr>
            <p:cNvSpPr/>
            <p:nvPr/>
          </p:nvSpPr>
          <p:spPr>
            <a:xfrm>
              <a:off x="296276" y="5815007"/>
              <a:ext cx="3042351"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1. Offer digital business services in a system of engagement</a:t>
              </a:r>
            </a:p>
          </p:txBody>
        </p:sp>
        <p:sp>
          <p:nvSpPr>
            <p:cNvPr id="23" name="Chevron 9">
              <a:extLst>
                <a:ext uri="{FF2B5EF4-FFF2-40B4-BE49-F238E27FC236}">
                  <a16:creationId xmlns:a16="http://schemas.microsoft.com/office/drawing/2014/main" id="{88EE5046-6732-43D4-8881-422E117F9BF8}"/>
                </a:ext>
              </a:extLst>
            </p:cNvPr>
            <p:cNvSpPr/>
            <p:nvPr/>
          </p:nvSpPr>
          <p:spPr>
            <a:xfrm>
              <a:off x="3116080" y="5815007"/>
              <a:ext cx="2978332"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Build a system of action for delivering digital business services</a:t>
              </a:r>
            </a:p>
          </p:txBody>
        </p:sp>
        <p:sp>
          <p:nvSpPr>
            <p:cNvPr id="24" name="Chevron 12">
              <a:extLst>
                <a:ext uri="{FF2B5EF4-FFF2-40B4-BE49-F238E27FC236}">
                  <a16:creationId xmlns:a16="http://schemas.microsoft.com/office/drawing/2014/main" id="{4E9B3209-1FF9-4C2B-89D3-3F9BEE53BB0B}"/>
                </a:ext>
              </a:extLst>
            </p:cNvPr>
            <p:cNvSpPr/>
            <p:nvPr/>
          </p:nvSpPr>
          <p:spPr>
            <a:xfrm>
              <a:off x="5843640" y="5815007"/>
              <a:ext cx="2741426"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Build insight and integration</a:t>
              </a:r>
            </a:p>
          </p:txBody>
        </p:sp>
        <p:sp>
          <p:nvSpPr>
            <p:cNvPr id="25" name="Chevron 13">
              <a:extLst>
                <a:ext uri="{FF2B5EF4-FFF2-40B4-BE49-F238E27FC236}">
                  <a16:creationId xmlns:a16="http://schemas.microsoft.com/office/drawing/2014/main" id="{17E577DF-B07D-4878-83D8-44EF48740D35}"/>
                </a:ext>
              </a:extLst>
            </p:cNvPr>
            <p:cNvSpPr/>
            <p:nvPr/>
          </p:nvSpPr>
          <p:spPr>
            <a:xfrm>
              <a:off x="8323807" y="5815007"/>
              <a:ext cx="343912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Create foundations for enterprise service management</a:t>
              </a:r>
            </a:p>
          </p:txBody>
        </p:sp>
      </p:grpSp>
      <p:sp>
        <p:nvSpPr>
          <p:cNvPr id="26" name="Content Placeholder 11">
            <a:extLst>
              <a:ext uri="{FF2B5EF4-FFF2-40B4-BE49-F238E27FC236}">
                <a16:creationId xmlns:a16="http://schemas.microsoft.com/office/drawing/2014/main" id="{70DDD3A4-3120-49B7-8DDF-878ED3D4A1BC}"/>
              </a:ext>
            </a:extLst>
          </p:cNvPr>
          <p:cNvSpPr txBox="1">
            <a:spLocks/>
          </p:cNvSpPr>
          <p:nvPr/>
        </p:nvSpPr>
        <p:spPr>
          <a:xfrm>
            <a:off x="6240872" y="2562968"/>
            <a:ext cx="5425442" cy="3007776"/>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a:buFont typeface="Wingdings" panose="05000000000000000000" pitchFamily="2" charset="2"/>
              <a:buChar char="q"/>
            </a:pPr>
            <a:r>
              <a:rPr lang="en-US" sz="1200" dirty="0"/>
              <a:t>Map out the digital means for engaging with a service—how the customer learns about and transacts a use case—before you map the workflows for fulfillment.</a:t>
            </a:r>
          </a:p>
          <a:p>
            <a:pPr>
              <a:buFont typeface="Wingdings" panose="05000000000000000000" pitchFamily="2" charset="2"/>
              <a:buChar char="q"/>
            </a:pPr>
            <a:r>
              <a:rPr lang="en-US" sz="1200" dirty="0"/>
              <a:t>For identified use cases, define the service in terms the customer would use:</a:t>
            </a:r>
          </a:p>
          <a:p>
            <a:pPr lvl="1">
              <a:buFont typeface="Wingdings" panose="05000000000000000000" pitchFamily="2" charset="2"/>
              <a:buChar char="q"/>
            </a:pPr>
            <a:r>
              <a:rPr lang="en-US" sz="1100" dirty="0"/>
              <a:t>“What will the customer order?” That is, give a general description of the service.</a:t>
            </a:r>
          </a:p>
          <a:p>
            <a:pPr lvl="1">
              <a:buFont typeface="Wingdings" panose="05000000000000000000" pitchFamily="2" charset="2"/>
              <a:buChar char="q"/>
            </a:pPr>
            <a:r>
              <a:rPr lang="en-US" sz="1100" dirty="0"/>
              <a:t>“What type of service is it?” Is it business, technical, application, etc.?</a:t>
            </a:r>
          </a:p>
          <a:p>
            <a:pPr lvl="1">
              <a:buFont typeface="Wingdings" panose="05000000000000000000" pitchFamily="2" charset="2"/>
              <a:buChar char="q"/>
            </a:pPr>
            <a:r>
              <a:rPr lang="en-US" sz="1100" dirty="0"/>
              <a:t>“What information would be most useful to the customer?”</a:t>
            </a:r>
          </a:p>
          <a:p>
            <a:pPr lvl="1">
              <a:buFont typeface="Wingdings" panose="05000000000000000000" pitchFamily="2" charset="2"/>
              <a:buChar char="q"/>
            </a:pPr>
            <a:r>
              <a:rPr lang="en-US" sz="1100" dirty="0"/>
              <a:t>”Where can they get more information?” Who is the service owner?</a:t>
            </a:r>
          </a:p>
          <a:p>
            <a:pPr lvl="1">
              <a:buFont typeface="Wingdings" panose="05000000000000000000" pitchFamily="2" charset="2"/>
              <a:buChar char="q"/>
            </a:pPr>
            <a:r>
              <a:rPr lang="en-US" sz="1100" dirty="0"/>
              <a:t>“How does this service help them?” What value does it provide?</a:t>
            </a:r>
          </a:p>
          <a:p>
            <a:pPr lvl="1">
              <a:buFont typeface="Wingdings" panose="05000000000000000000" pitchFamily="2" charset="2"/>
              <a:buChar char="q"/>
            </a:pPr>
            <a:r>
              <a:rPr lang="en-US" sz="1100" dirty="0"/>
              <a:t>“What are my choices for this service?” What are the offerings?</a:t>
            </a:r>
            <a:endParaRPr lang="en-US" sz="700" dirty="0"/>
          </a:p>
        </p:txBody>
      </p:sp>
    </p:spTree>
    <p:extLst>
      <p:ext uri="{BB962C8B-B14F-4D97-AF65-F5344CB8AC3E}">
        <p14:creationId xmlns:p14="http://schemas.microsoft.com/office/powerpoint/2010/main" val="3402255563"/>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0" y="1459721"/>
            <a:ext cx="10618655" cy="4029998"/>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Create the business service</a:t>
            </a:r>
          </a:p>
          <a:p>
            <a:pPr>
              <a:buFont typeface="Wingdings" panose="05000000000000000000" pitchFamily="2" charset="2"/>
              <a:buChar char="q"/>
            </a:pPr>
            <a:r>
              <a:rPr lang="en-US" sz="1200" dirty="0"/>
              <a:t>Create business-level services, like those for onboarding or an office move using Service Portfolio Management.</a:t>
            </a:r>
          </a:p>
          <a:p>
            <a:pPr>
              <a:buFont typeface="Wingdings" panose="05000000000000000000" pitchFamily="2" charset="2"/>
              <a:buChar char="q"/>
            </a:pPr>
            <a:r>
              <a:rPr lang="en-US" sz="1200" dirty="0"/>
              <a:t>Create technical or application services in the CMDB using one of the following methods:</a:t>
            </a:r>
          </a:p>
          <a:p>
            <a:pPr lvl="1">
              <a:buFont typeface="Wingdings" pitchFamily="2" charset="2"/>
              <a:buChar char="q"/>
            </a:pPr>
            <a:r>
              <a:rPr lang="en-US" sz="1100" dirty="0"/>
              <a:t>Use ServiceNow Service Mapping.</a:t>
            </a:r>
          </a:p>
          <a:p>
            <a:pPr lvl="1">
              <a:buFont typeface="Wingdings" pitchFamily="2" charset="2"/>
              <a:buChar char="q"/>
            </a:pPr>
            <a:r>
              <a:rPr lang="en-US" sz="1100" dirty="0"/>
              <a:t>Import the configuration item (CI) from another source using Import Sets.</a:t>
            </a:r>
          </a:p>
          <a:p>
            <a:pPr lvl="1">
              <a:buFont typeface="Wingdings" pitchFamily="2" charset="2"/>
              <a:buChar char="q"/>
            </a:pPr>
            <a:r>
              <a:rPr lang="en-US" sz="1100" dirty="0"/>
              <a:t>Integrate with an existing CMDB using a MID Server.</a:t>
            </a:r>
          </a:p>
          <a:p>
            <a:pPr lvl="1">
              <a:buFont typeface="Wingdings" pitchFamily="2" charset="2"/>
              <a:buChar char="q"/>
            </a:pPr>
            <a:r>
              <a:rPr lang="en-US" sz="1100" dirty="0"/>
              <a:t>Manually create a business service CI using the CI Class Manager or directly into the table using CMDB configuration.</a:t>
            </a:r>
          </a:p>
          <a:p>
            <a:pPr marL="0" indent="0">
              <a:buNone/>
            </a:pPr>
            <a:r>
              <a:rPr lang="en-US" sz="1200" b="1" dirty="0"/>
              <a:t>Create service offerings</a:t>
            </a:r>
          </a:p>
          <a:p>
            <a:pPr>
              <a:buFont typeface="Wingdings" pitchFamily="2" charset="2"/>
              <a:buChar char="q"/>
            </a:pPr>
            <a:r>
              <a:rPr lang="en-US" sz="1200" dirty="0"/>
              <a:t>Different levels of performance and features for a given service can be made available, but only one offering is required per service.</a:t>
            </a:r>
          </a:p>
          <a:p>
            <a:pPr>
              <a:buFont typeface="Wingdings" pitchFamily="2" charset="2"/>
              <a:buChar char="q"/>
            </a:pPr>
            <a:r>
              <a:rPr lang="en-US" sz="1200" dirty="0"/>
              <a:t>Service offerings include detailed information about the service interaction, including:</a:t>
            </a:r>
          </a:p>
          <a:p>
            <a:pPr lvl="1">
              <a:buFont typeface="Wingdings" pitchFamily="2" charset="2"/>
              <a:buChar char="q"/>
            </a:pPr>
            <a:r>
              <a:rPr lang="en-US" sz="1100" dirty="0"/>
              <a:t>Vendors</a:t>
            </a:r>
          </a:p>
          <a:p>
            <a:pPr lvl="1">
              <a:buFont typeface="Wingdings" pitchFamily="2" charset="2"/>
              <a:buChar char="q"/>
            </a:pPr>
            <a:r>
              <a:rPr lang="en-US" sz="1100" dirty="0"/>
              <a:t>Contracts</a:t>
            </a:r>
          </a:p>
          <a:p>
            <a:pPr lvl="1">
              <a:buFont typeface="Wingdings" pitchFamily="2" charset="2"/>
              <a:buChar char="q"/>
            </a:pPr>
            <a:r>
              <a:rPr lang="en-US" sz="1100" dirty="0"/>
              <a:t>Service level agreements (SLAs)/operational level agreements (OLAs) </a:t>
            </a:r>
          </a:p>
          <a:p>
            <a:pPr lvl="1">
              <a:buFont typeface="Wingdings" pitchFamily="2" charset="2"/>
              <a:buChar char="q"/>
            </a:pPr>
            <a:r>
              <a:rPr lang="en-US" sz="1100" dirty="0"/>
              <a:t>Availability</a:t>
            </a:r>
          </a:p>
          <a:p>
            <a:pPr lvl="1">
              <a:buFont typeface="Wingdings" pitchFamily="2" charset="2"/>
              <a:buChar char="q"/>
            </a:pPr>
            <a:r>
              <a:rPr lang="en-US" sz="1100" dirty="0"/>
              <a:t>Commitments</a:t>
            </a:r>
          </a:p>
          <a:p>
            <a:pPr lvl="1">
              <a:buFont typeface="Wingdings" pitchFamily="2" charset="2"/>
              <a:buChar char="q"/>
            </a:pPr>
            <a:r>
              <a:rPr lang="en-US" sz="1100" dirty="0"/>
              <a:t>Consumption</a:t>
            </a:r>
          </a:p>
          <a:p>
            <a:pPr lvl="1">
              <a:buFont typeface="Wingdings" pitchFamily="2" charset="2"/>
              <a:buChar char="q"/>
            </a:pPr>
            <a:r>
              <a:rPr lang="en-US" sz="1100" dirty="0"/>
              <a:t>(Optional) service price or internal cross-charge cost</a:t>
            </a:r>
          </a:p>
          <a:p>
            <a:pPr>
              <a:buFont typeface="Wingdings" pitchFamily="2" charset="2"/>
              <a:buChar char="q"/>
            </a:pPr>
            <a:endParaRPr lang="en-US" sz="1200" dirty="0"/>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1: Offer digital business services in a system of engagement (Continued)</a:t>
            </a:r>
          </a:p>
        </p:txBody>
      </p:sp>
      <p:grpSp>
        <p:nvGrpSpPr>
          <p:cNvPr id="6" name="Group 5">
            <a:extLst>
              <a:ext uri="{FF2B5EF4-FFF2-40B4-BE49-F238E27FC236}">
                <a16:creationId xmlns:a16="http://schemas.microsoft.com/office/drawing/2014/main" id="{EDE56EED-97A8-4B1A-ACDA-0C1317D0C5CF}"/>
              </a:ext>
            </a:extLst>
          </p:cNvPr>
          <p:cNvGrpSpPr/>
          <p:nvPr/>
        </p:nvGrpSpPr>
        <p:grpSpPr>
          <a:xfrm>
            <a:off x="217560" y="5815007"/>
            <a:ext cx="11753703" cy="462116"/>
            <a:chOff x="9232" y="5815007"/>
            <a:chExt cx="11753703" cy="462116"/>
          </a:xfrm>
        </p:grpSpPr>
        <p:sp>
          <p:nvSpPr>
            <p:cNvPr id="3" name="TextBox 2">
              <a:extLst>
                <a:ext uri="{FF2B5EF4-FFF2-40B4-BE49-F238E27FC236}">
                  <a16:creationId xmlns:a16="http://schemas.microsoft.com/office/drawing/2014/main" id="{E1CADC26-4862-4244-9200-8248B3ABB729}"/>
                </a:ext>
              </a:extLst>
            </p:cNvPr>
            <p:cNvSpPr txBox="1"/>
            <p:nvPr/>
          </p:nvSpPr>
          <p:spPr>
            <a:xfrm>
              <a:off x="9232" y="5930475"/>
              <a:ext cx="513281" cy="246221"/>
            </a:xfrm>
            <a:prstGeom prst="rect">
              <a:avLst/>
            </a:prstGeom>
            <a:noFill/>
          </p:spPr>
          <p:txBody>
            <a:bodyPr wrap="none" rtlCol="0">
              <a:spAutoFit/>
            </a:bodyPr>
            <a:lstStyle/>
            <a:p>
              <a:pPr algn="r"/>
              <a:r>
                <a:rPr lang="en-US" sz="1000" dirty="0"/>
                <a:t>Steps</a:t>
              </a:r>
            </a:p>
          </p:txBody>
        </p:sp>
        <p:sp>
          <p:nvSpPr>
            <p:cNvPr id="22" name="Chevron 8">
              <a:extLst>
                <a:ext uri="{FF2B5EF4-FFF2-40B4-BE49-F238E27FC236}">
                  <a16:creationId xmlns:a16="http://schemas.microsoft.com/office/drawing/2014/main" id="{ABA6C337-B1A5-4D5F-A58A-36B5C2364967}"/>
                </a:ext>
              </a:extLst>
            </p:cNvPr>
            <p:cNvSpPr/>
            <p:nvPr/>
          </p:nvSpPr>
          <p:spPr>
            <a:xfrm>
              <a:off x="296276" y="5815007"/>
              <a:ext cx="3042351"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1. Offer digital business services in a system of engagement</a:t>
              </a:r>
            </a:p>
          </p:txBody>
        </p:sp>
        <p:sp>
          <p:nvSpPr>
            <p:cNvPr id="23" name="Chevron 9">
              <a:extLst>
                <a:ext uri="{FF2B5EF4-FFF2-40B4-BE49-F238E27FC236}">
                  <a16:creationId xmlns:a16="http://schemas.microsoft.com/office/drawing/2014/main" id="{88EE5046-6732-43D4-8881-422E117F9BF8}"/>
                </a:ext>
              </a:extLst>
            </p:cNvPr>
            <p:cNvSpPr/>
            <p:nvPr/>
          </p:nvSpPr>
          <p:spPr>
            <a:xfrm>
              <a:off x="3116080" y="5815007"/>
              <a:ext cx="2978332"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Build a system of action for delivering digital business services</a:t>
              </a:r>
            </a:p>
          </p:txBody>
        </p:sp>
        <p:sp>
          <p:nvSpPr>
            <p:cNvPr id="24" name="Chevron 12">
              <a:extLst>
                <a:ext uri="{FF2B5EF4-FFF2-40B4-BE49-F238E27FC236}">
                  <a16:creationId xmlns:a16="http://schemas.microsoft.com/office/drawing/2014/main" id="{4E9B3209-1FF9-4C2B-89D3-3F9BEE53BB0B}"/>
                </a:ext>
              </a:extLst>
            </p:cNvPr>
            <p:cNvSpPr/>
            <p:nvPr/>
          </p:nvSpPr>
          <p:spPr>
            <a:xfrm>
              <a:off x="5843640" y="5815007"/>
              <a:ext cx="2741426"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Build insight and integration</a:t>
              </a:r>
            </a:p>
          </p:txBody>
        </p:sp>
        <p:sp>
          <p:nvSpPr>
            <p:cNvPr id="25" name="Chevron 13">
              <a:extLst>
                <a:ext uri="{FF2B5EF4-FFF2-40B4-BE49-F238E27FC236}">
                  <a16:creationId xmlns:a16="http://schemas.microsoft.com/office/drawing/2014/main" id="{17E577DF-B07D-4878-83D8-44EF48740D35}"/>
                </a:ext>
              </a:extLst>
            </p:cNvPr>
            <p:cNvSpPr/>
            <p:nvPr/>
          </p:nvSpPr>
          <p:spPr>
            <a:xfrm>
              <a:off x="8323807" y="5815007"/>
              <a:ext cx="343912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Create foundations for enterprise service management</a:t>
              </a:r>
            </a:p>
          </p:txBody>
        </p:sp>
      </p:grpSp>
    </p:spTree>
    <p:extLst>
      <p:ext uri="{BB962C8B-B14F-4D97-AF65-F5344CB8AC3E}">
        <p14:creationId xmlns:p14="http://schemas.microsoft.com/office/powerpoint/2010/main" val="878010707"/>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0" y="1459721"/>
            <a:ext cx="10618655" cy="3215617"/>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Create the system of engagement and publish the service</a:t>
            </a:r>
          </a:p>
          <a:p>
            <a:pPr>
              <a:buFont typeface="Wingdings" panose="05000000000000000000" pitchFamily="2" charset="2"/>
              <a:buChar char="q"/>
            </a:pPr>
            <a:r>
              <a:rPr lang="en-US" sz="1200" dirty="0"/>
              <a:t>Use an employee portal, customer service portal, or supplier portal, depending on the consumer of the services being created.</a:t>
            </a:r>
          </a:p>
          <a:p>
            <a:pPr>
              <a:buFont typeface="Wingdings" panose="05000000000000000000" pitchFamily="2" charset="2"/>
              <a:buChar char="q"/>
            </a:pPr>
            <a:r>
              <a:rPr lang="en-US" sz="1200" dirty="0"/>
              <a:t>Refer to the following Success Playbooks on the Customer Success Center for more information:</a:t>
            </a:r>
          </a:p>
          <a:p>
            <a:pPr lvl="1">
              <a:buFont typeface="Wingdings" panose="05000000000000000000" pitchFamily="2" charset="2"/>
              <a:buChar char="q"/>
            </a:pPr>
            <a:r>
              <a:rPr lang="en-US" sz="1100" dirty="0">
                <a:hlinkClick r:id="rId3"/>
              </a:rPr>
              <a:t>Design a world-class service catalog</a:t>
            </a:r>
            <a:endParaRPr lang="en-US" sz="1100" dirty="0"/>
          </a:p>
          <a:p>
            <a:pPr lvl="1">
              <a:buFont typeface="Wingdings" panose="05000000000000000000" pitchFamily="2" charset="2"/>
              <a:buChar char="q"/>
            </a:pPr>
            <a:r>
              <a:rPr lang="en-US" sz="1100" dirty="0">
                <a:hlinkClick r:id="rId4"/>
              </a:rPr>
              <a:t>Improve self-service with ServiceNow</a:t>
            </a:r>
            <a:endParaRPr lang="en-US" sz="1100" dirty="0"/>
          </a:p>
          <a:p>
            <a:pPr>
              <a:buFont typeface="Wingdings" panose="05000000000000000000" pitchFamily="2" charset="2"/>
              <a:buChar char="q"/>
            </a:pPr>
            <a:r>
              <a:rPr lang="en-US" sz="1200" dirty="0"/>
              <a:t>Create a mechanism to order the service.</a:t>
            </a:r>
          </a:p>
          <a:p>
            <a:pPr lvl="1">
              <a:buFont typeface="Wingdings" panose="05000000000000000000" pitchFamily="2" charset="2"/>
              <a:buChar char="q"/>
            </a:pPr>
            <a:r>
              <a:rPr lang="en-US" sz="1100" dirty="0"/>
              <a:t>Customers must be able to transact with the business service in a simple and automated way.</a:t>
            </a:r>
          </a:p>
          <a:p>
            <a:pPr>
              <a:buFont typeface="Wingdings" panose="05000000000000000000" pitchFamily="2" charset="2"/>
              <a:buChar char="q"/>
            </a:pPr>
            <a:r>
              <a:rPr lang="en-US" sz="1200" dirty="0"/>
              <a:t>Provide useful information and news about the services.</a:t>
            </a:r>
          </a:p>
          <a:p>
            <a:pPr lvl="1">
              <a:buFont typeface="Wingdings" panose="05000000000000000000" pitchFamily="2" charset="2"/>
              <a:buChar char="q"/>
            </a:pPr>
            <a:r>
              <a:rPr lang="en-US" sz="1100" dirty="0"/>
              <a:t>Make policies, guides, and other information available to guide the transaction decision.</a:t>
            </a:r>
          </a:p>
          <a:p>
            <a:pPr>
              <a:buFont typeface="Wingdings" panose="05000000000000000000" pitchFamily="2" charset="2"/>
              <a:buChar char="q"/>
            </a:pPr>
            <a:r>
              <a:rPr lang="en-US" sz="1200" dirty="0"/>
              <a:t>Create communication channels to let the customer connect with the enterprise about products and services.</a:t>
            </a:r>
          </a:p>
          <a:p>
            <a:pPr lvl="1">
              <a:buFont typeface="Wingdings" pitchFamily="2" charset="2"/>
              <a:buChar char="q"/>
            </a:pPr>
            <a:r>
              <a:rPr lang="en-US" sz="1100" dirty="0"/>
              <a:t>Make communication channels available to help answer questions about the transaction decision.</a:t>
            </a:r>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1: Offer digital business services in a system of engagement (Continued)</a:t>
            </a:r>
          </a:p>
        </p:txBody>
      </p:sp>
      <p:grpSp>
        <p:nvGrpSpPr>
          <p:cNvPr id="6" name="Group 5">
            <a:extLst>
              <a:ext uri="{FF2B5EF4-FFF2-40B4-BE49-F238E27FC236}">
                <a16:creationId xmlns:a16="http://schemas.microsoft.com/office/drawing/2014/main" id="{EDE56EED-97A8-4B1A-ACDA-0C1317D0C5CF}"/>
              </a:ext>
            </a:extLst>
          </p:cNvPr>
          <p:cNvGrpSpPr/>
          <p:nvPr/>
        </p:nvGrpSpPr>
        <p:grpSpPr>
          <a:xfrm>
            <a:off x="217560" y="5815007"/>
            <a:ext cx="11753703" cy="462116"/>
            <a:chOff x="9232" y="5815007"/>
            <a:chExt cx="11753703" cy="462116"/>
          </a:xfrm>
        </p:grpSpPr>
        <p:sp>
          <p:nvSpPr>
            <p:cNvPr id="3" name="TextBox 2">
              <a:extLst>
                <a:ext uri="{FF2B5EF4-FFF2-40B4-BE49-F238E27FC236}">
                  <a16:creationId xmlns:a16="http://schemas.microsoft.com/office/drawing/2014/main" id="{E1CADC26-4862-4244-9200-8248B3ABB729}"/>
                </a:ext>
              </a:extLst>
            </p:cNvPr>
            <p:cNvSpPr txBox="1"/>
            <p:nvPr/>
          </p:nvSpPr>
          <p:spPr>
            <a:xfrm>
              <a:off x="9232" y="5930475"/>
              <a:ext cx="513281" cy="246221"/>
            </a:xfrm>
            <a:prstGeom prst="rect">
              <a:avLst/>
            </a:prstGeom>
            <a:noFill/>
          </p:spPr>
          <p:txBody>
            <a:bodyPr wrap="none" rtlCol="0">
              <a:spAutoFit/>
            </a:bodyPr>
            <a:lstStyle/>
            <a:p>
              <a:pPr algn="r"/>
              <a:r>
                <a:rPr lang="en-US" sz="1000" dirty="0"/>
                <a:t>Steps</a:t>
              </a:r>
            </a:p>
          </p:txBody>
        </p:sp>
        <p:sp>
          <p:nvSpPr>
            <p:cNvPr id="22" name="Chevron 8">
              <a:extLst>
                <a:ext uri="{FF2B5EF4-FFF2-40B4-BE49-F238E27FC236}">
                  <a16:creationId xmlns:a16="http://schemas.microsoft.com/office/drawing/2014/main" id="{ABA6C337-B1A5-4D5F-A58A-36B5C2364967}"/>
                </a:ext>
              </a:extLst>
            </p:cNvPr>
            <p:cNvSpPr/>
            <p:nvPr/>
          </p:nvSpPr>
          <p:spPr>
            <a:xfrm>
              <a:off x="296276" y="5815007"/>
              <a:ext cx="3042351"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1. Offer digital business services in a system of engagement</a:t>
              </a:r>
            </a:p>
          </p:txBody>
        </p:sp>
        <p:sp>
          <p:nvSpPr>
            <p:cNvPr id="23" name="Chevron 9">
              <a:extLst>
                <a:ext uri="{FF2B5EF4-FFF2-40B4-BE49-F238E27FC236}">
                  <a16:creationId xmlns:a16="http://schemas.microsoft.com/office/drawing/2014/main" id="{88EE5046-6732-43D4-8881-422E117F9BF8}"/>
                </a:ext>
              </a:extLst>
            </p:cNvPr>
            <p:cNvSpPr/>
            <p:nvPr/>
          </p:nvSpPr>
          <p:spPr>
            <a:xfrm>
              <a:off x="3116080" y="5815007"/>
              <a:ext cx="2978332"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Build a system of action for delivering digital business services</a:t>
              </a:r>
            </a:p>
          </p:txBody>
        </p:sp>
        <p:sp>
          <p:nvSpPr>
            <p:cNvPr id="24" name="Chevron 12">
              <a:extLst>
                <a:ext uri="{FF2B5EF4-FFF2-40B4-BE49-F238E27FC236}">
                  <a16:creationId xmlns:a16="http://schemas.microsoft.com/office/drawing/2014/main" id="{4E9B3209-1FF9-4C2B-89D3-3F9BEE53BB0B}"/>
                </a:ext>
              </a:extLst>
            </p:cNvPr>
            <p:cNvSpPr/>
            <p:nvPr/>
          </p:nvSpPr>
          <p:spPr>
            <a:xfrm>
              <a:off x="5843640" y="5815007"/>
              <a:ext cx="2741426"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Build insight and integration</a:t>
              </a:r>
            </a:p>
          </p:txBody>
        </p:sp>
        <p:sp>
          <p:nvSpPr>
            <p:cNvPr id="25" name="Chevron 13">
              <a:extLst>
                <a:ext uri="{FF2B5EF4-FFF2-40B4-BE49-F238E27FC236}">
                  <a16:creationId xmlns:a16="http://schemas.microsoft.com/office/drawing/2014/main" id="{17E577DF-B07D-4878-83D8-44EF48740D35}"/>
                </a:ext>
              </a:extLst>
            </p:cNvPr>
            <p:cNvSpPr/>
            <p:nvPr/>
          </p:nvSpPr>
          <p:spPr>
            <a:xfrm>
              <a:off x="8323807" y="5815007"/>
              <a:ext cx="343912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Create foundations for enterprise service management</a:t>
              </a:r>
            </a:p>
          </p:txBody>
        </p:sp>
      </p:grpSp>
      <p:sp>
        <p:nvSpPr>
          <p:cNvPr id="11" name="Rectangle 10">
            <a:extLst>
              <a:ext uri="{FF2B5EF4-FFF2-40B4-BE49-F238E27FC236}">
                <a16:creationId xmlns:a16="http://schemas.microsoft.com/office/drawing/2014/main" id="{A2E202E4-5247-4DE8-A6E7-D642EBD997B0}"/>
              </a:ext>
            </a:extLst>
          </p:cNvPr>
          <p:cNvSpPr/>
          <p:nvPr/>
        </p:nvSpPr>
        <p:spPr>
          <a:xfrm>
            <a:off x="368596" y="5075449"/>
            <a:ext cx="10794703" cy="430887"/>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t" anchorCtr="0">
            <a:spAutoFit/>
          </a:bodyPr>
          <a:lstStyle/>
          <a:p>
            <a:r>
              <a:rPr lang="en-US" sz="1100" b="1" dirty="0">
                <a:solidFill>
                  <a:schemeClr val="tx1"/>
                </a:solidFill>
              </a:rPr>
              <a:t>Practitioner insight: </a:t>
            </a:r>
            <a:r>
              <a:rPr lang="en-US" sz="1100" dirty="0">
                <a:solidFill>
                  <a:schemeClr val="tx1"/>
                </a:solidFill>
              </a:rPr>
              <a:t>Test engagement with your intended audience. Don’t rely on business capability or process owners to identify use cases. The service consumer will give you the best input into strong use case candidates. </a:t>
            </a:r>
          </a:p>
        </p:txBody>
      </p:sp>
    </p:spTree>
    <p:extLst>
      <p:ext uri="{BB962C8B-B14F-4D97-AF65-F5344CB8AC3E}">
        <p14:creationId xmlns:p14="http://schemas.microsoft.com/office/powerpoint/2010/main" val="2653914439"/>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1" y="1899932"/>
            <a:ext cx="10645869" cy="3791141"/>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Define and implement baseline processes for effective service delivery</a:t>
            </a:r>
            <a:endParaRPr lang="en-US" sz="1200" dirty="0"/>
          </a:p>
          <a:p>
            <a:pPr>
              <a:buFont typeface="Wingdings" pitchFamily="2" charset="2"/>
              <a:buChar char="q"/>
            </a:pPr>
            <a:r>
              <a:rPr lang="en-US" sz="1200" b="1" dirty="0"/>
              <a:t>Service catalog management – </a:t>
            </a:r>
            <a:r>
              <a:rPr lang="en-US" sz="1200" dirty="0"/>
              <a:t>Define and document the organization’s process for how it will catalog digital business services and communicate about them with customers, typically about provisioning policies, service level options, cost, and ordering steps.</a:t>
            </a:r>
          </a:p>
          <a:p>
            <a:pPr>
              <a:buFont typeface="Wingdings" pitchFamily="2" charset="2"/>
              <a:buChar char="q"/>
            </a:pPr>
            <a:r>
              <a:rPr lang="en-US" sz="1200" b="1" dirty="0"/>
              <a:t>Service level management – </a:t>
            </a:r>
            <a:r>
              <a:rPr lang="en-US" sz="1200" dirty="0"/>
              <a:t>Ensure that service delivery meets customers’ functional and technical requirements. This means that a digital business service must be mapped to its underlying dependencies (both technical and organizational) so the organization can validate if customers’ required service levels are technically and economically feasible.</a:t>
            </a:r>
          </a:p>
          <a:p>
            <a:pPr>
              <a:buFont typeface="Wingdings" pitchFamily="2" charset="2"/>
              <a:buChar char="q"/>
            </a:pPr>
            <a:r>
              <a:rPr lang="en-US" sz="1200" b="1" dirty="0"/>
              <a:t>Data, services, and taxonomy management </a:t>
            </a:r>
            <a:r>
              <a:rPr lang="en-US" sz="1200" dirty="0"/>
              <a:t>– Create a process for managing a portfolio of digital business services, including:</a:t>
            </a:r>
          </a:p>
          <a:p>
            <a:pPr lvl="1">
              <a:buFont typeface="Wingdings" pitchFamily="2" charset="2"/>
              <a:buChar char="q"/>
            </a:pPr>
            <a:r>
              <a:rPr lang="en-US" sz="1100" dirty="0"/>
              <a:t>Prioritizing investments in data and service development to meet customer use case needs</a:t>
            </a:r>
          </a:p>
          <a:p>
            <a:pPr lvl="1">
              <a:buFont typeface="Wingdings" pitchFamily="2" charset="2"/>
              <a:buChar char="q"/>
            </a:pPr>
            <a:r>
              <a:rPr lang="en-US" sz="1100" dirty="0"/>
              <a:t>Modifying and/or retiring existing services and data assets as required</a:t>
            </a:r>
          </a:p>
          <a:p>
            <a:pPr>
              <a:buFont typeface="Wingdings" pitchFamily="2" charset="2"/>
              <a:buChar char="q"/>
            </a:pPr>
            <a:r>
              <a:rPr lang="en-US" sz="1200" b="1" dirty="0"/>
              <a:t>Incident and request management – </a:t>
            </a:r>
            <a:r>
              <a:rPr lang="en-US" sz="1200" dirty="0"/>
              <a:t>Create case- and task-based processes for both managing incidents associated with the performance of the service as well as with fulfilling service transactions.</a:t>
            </a:r>
          </a:p>
          <a:p>
            <a:pPr>
              <a:buFont typeface="Wingdings" pitchFamily="2" charset="2"/>
              <a:buChar char="q"/>
            </a:pPr>
            <a:r>
              <a:rPr lang="en-US" sz="1200" b="1" dirty="0"/>
              <a:t>Knowledge management –</a:t>
            </a:r>
            <a:r>
              <a:rPr lang="en-US" sz="1200" dirty="0"/>
              <a:t> Create a defined and documented process for how it reliably collects, maintains, and dispenses information about the digital business service throughout its lifecycle. This includes how to identify relevant knowledge for target audiences and ensuring methods are in place to publish, store, and refresh this knowledge.</a:t>
            </a:r>
          </a:p>
          <a:p>
            <a:pPr>
              <a:buFont typeface="Wingdings" pitchFamily="2" charset="2"/>
              <a:buChar char="q"/>
            </a:pPr>
            <a:r>
              <a:rPr lang="en-US" sz="1200" b="1" dirty="0"/>
              <a:t>Continuous service improvement management – </a:t>
            </a:r>
            <a:r>
              <a:rPr lang="en-US" sz="1200" dirty="0"/>
              <a:t>Create a process for measuring service effectiveness and efficiency and for defining and implementing service improvement plans in response to the trends you’ve identified through measurement.</a:t>
            </a:r>
          </a:p>
          <a:p>
            <a:pPr marL="0" indent="0">
              <a:buNone/>
            </a:pPr>
            <a:endParaRPr lang="en-US" sz="1200" b="1" dirty="0"/>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216966"/>
            <a:ext cx="11225082" cy="646331"/>
          </a:xfrm>
          <a:prstGeom prst="rect">
            <a:avLst/>
          </a:prstGeom>
          <a:noFill/>
        </p:spPr>
        <p:txBody>
          <a:bodyPr wrap="square" rtlCol="0">
            <a:spAutoFit/>
          </a:bodyPr>
          <a:lstStyle/>
          <a:p>
            <a:r>
              <a:rPr lang="en-US" sz="1200" dirty="0"/>
              <a:t>Your system of action for the delivery of your digital business services needs a common framework of processes and roles to ensure consistency and efficiency in delivery. Service organizations can extend existing process frameworks such as </a:t>
            </a:r>
            <a:r>
              <a:rPr lang="en-US" sz="1200" dirty="0">
                <a:hlinkClick r:id="rId3"/>
              </a:rPr>
              <a:t>ITIL</a:t>
            </a:r>
            <a:r>
              <a:rPr lang="en-US" sz="1200" dirty="0"/>
              <a:t>, </a:t>
            </a:r>
            <a:r>
              <a:rPr lang="en-US" sz="1200" dirty="0">
                <a:hlinkClick r:id="rId4"/>
              </a:rPr>
              <a:t>IT4IT</a:t>
            </a:r>
            <a:r>
              <a:rPr lang="en-US" sz="1200" dirty="0"/>
              <a:t>, ISO, COBIT, or TOGAF. The framework you choose matters less than your need to institute a baseline of processes for effective service delivery.</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2: Build a system of action for delivering digital business services</a:t>
            </a:r>
          </a:p>
        </p:txBody>
      </p:sp>
      <p:grpSp>
        <p:nvGrpSpPr>
          <p:cNvPr id="29" name="Group 28">
            <a:extLst>
              <a:ext uri="{FF2B5EF4-FFF2-40B4-BE49-F238E27FC236}">
                <a16:creationId xmlns:a16="http://schemas.microsoft.com/office/drawing/2014/main" id="{F79A77BB-484B-40F5-AFC9-99E23E47C5F4}"/>
              </a:ext>
            </a:extLst>
          </p:cNvPr>
          <p:cNvGrpSpPr/>
          <p:nvPr/>
        </p:nvGrpSpPr>
        <p:grpSpPr>
          <a:xfrm>
            <a:off x="217560" y="5815007"/>
            <a:ext cx="11753703" cy="462116"/>
            <a:chOff x="9232" y="5815007"/>
            <a:chExt cx="11753703" cy="462116"/>
          </a:xfrm>
        </p:grpSpPr>
        <p:sp>
          <p:nvSpPr>
            <p:cNvPr id="31" name="TextBox 30">
              <a:extLst>
                <a:ext uri="{FF2B5EF4-FFF2-40B4-BE49-F238E27FC236}">
                  <a16:creationId xmlns:a16="http://schemas.microsoft.com/office/drawing/2014/main" id="{6A949533-7BD6-452F-9DDE-AE2DFECD7BE8}"/>
                </a:ext>
              </a:extLst>
            </p:cNvPr>
            <p:cNvSpPr txBox="1"/>
            <p:nvPr/>
          </p:nvSpPr>
          <p:spPr>
            <a:xfrm>
              <a:off x="9232" y="5930475"/>
              <a:ext cx="513281" cy="246221"/>
            </a:xfrm>
            <a:prstGeom prst="rect">
              <a:avLst/>
            </a:prstGeom>
            <a:noFill/>
          </p:spPr>
          <p:txBody>
            <a:bodyPr wrap="none" rtlCol="0">
              <a:spAutoFit/>
            </a:bodyPr>
            <a:lstStyle/>
            <a:p>
              <a:pPr algn="r"/>
              <a:r>
                <a:rPr lang="en-US" sz="1000" dirty="0"/>
                <a:t>Steps</a:t>
              </a:r>
            </a:p>
          </p:txBody>
        </p:sp>
        <p:sp>
          <p:nvSpPr>
            <p:cNvPr id="32" name="Chevron 8">
              <a:extLst>
                <a:ext uri="{FF2B5EF4-FFF2-40B4-BE49-F238E27FC236}">
                  <a16:creationId xmlns:a16="http://schemas.microsoft.com/office/drawing/2014/main" id="{A38D8066-FB56-4288-9527-450928D17460}"/>
                </a:ext>
              </a:extLst>
            </p:cNvPr>
            <p:cNvSpPr/>
            <p:nvPr/>
          </p:nvSpPr>
          <p:spPr>
            <a:xfrm>
              <a:off x="296276" y="5815007"/>
              <a:ext cx="3042351"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Offer digital business services in a system of engagement</a:t>
              </a:r>
            </a:p>
          </p:txBody>
        </p:sp>
        <p:sp>
          <p:nvSpPr>
            <p:cNvPr id="33" name="Chevron 9">
              <a:extLst>
                <a:ext uri="{FF2B5EF4-FFF2-40B4-BE49-F238E27FC236}">
                  <a16:creationId xmlns:a16="http://schemas.microsoft.com/office/drawing/2014/main" id="{1A95C936-34C2-4F92-BFC8-1ED57C4D9CA3}"/>
                </a:ext>
              </a:extLst>
            </p:cNvPr>
            <p:cNvSpPr/>
            <p:nvPr/>
          </p:nvSpPr>
          <p:spPr>
            <a:xfrm>
              <a:off x="3116080" y="5815007"/>
              <a:ext cx="2978332"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2. Build a system of action for delivering digital business services</a:t>
              </a:r>
            </a:p>
          </p:txBody>
        </p:sp>
        <p:sp>
          <p:nvSpPr>
            <p:cNvPr id="39" name="Chevron 12">
              <a:extLst>
                <a:ext uri="{FF2B5EF4-FFF2-40B4-BE49-F238E27FC236}">
                  <a16:creationId xmlns:a16="http://schemas.microsoft.com/office/drawing/2014/main" id="{23A02456-5369-4FE6-92C8-464A49556D6D}"/>
                </a:ext>
              </a:extLst>
            </p:cNvPr>
            <p:cNvSpPr/>
            <p:nvPr/>
          </p:nvSpPr>
          <p:spPr>
            <a:xfrm>
              <a:off x="5843640" y="5815007"/>
              <a:ext cx="2741426"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Build insight and integration</a:t>
              </a:r>
            </a:p>
          </p:txBody>
        </p:sp>
        <p:sp>
          <p:nvSpPr>
            <p:cNvPr id="40" name="Chevron 13">
              <a:extLst>
                <a:ext uri="{FF2B5EF4-FFF2-40B4-BE49-F238E27FC236}">
                  <a16:creationId xmlns:a16="http://schemas.microsoft.com/office/drawing/2014/main" id="{0C2ED670-D64C-49FF-9390-56822502F838}"/>
                </a:ext>
              </a:extLst>
            </p:cNvPr>
            <p:cNvSpPr/>
            <p:nvPr/>
          </p:nvSpPr>
          <p:spPr>
            <a:xfrm>
              <a:off x="8323807" y="5815007"/>
              <a:ext cx="343912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Create foundations for enterprise service management</a:t>
              </a:r>
            </a:p>
          </p:txBody>
        </p:sp>
      </p:grpSp>
    </p:spTree>
    <p:extLst>
      <p:ext uri="{BB962C8B-B14F-4D97-AF65-F5344CB8AC3E}">
        <p14:creationId xmlns:p14="http://schemas.microsoft.com/office/powerpoint/2010/main" val="3036748638"/>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0" y="1333500"/>
            <a:ext cx="10618655" cy="4156219"/>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Define process management and service-related roles</a:t>
            </a:r>
          </a:p>
          <a:p>
            <a:pPr>
              <a:buFont typeface="Wingdings" pitchFamily="2" charset="2"/>
              <a:buChar char="q"/>
            </a:pPr>
            <a:r>
              <a:rPr lang="en-US" sz="1200" dirty="0"/>
              <a:t>Assign a service owner for each service.</a:t>
            </a:r>
          </a:p>
          <a:p>
            <a:pPr lvl="1">
              <a:buFont typeface="Wingdings" pitchFamily="2" charset="2"/>
              <a:buChar char="q"/>
            </a:pPr>
            <a:r>
              <a:rPr lang="en-US" sz="1100" dirty="0"/>
              <a:t>Initially, create a part-time service owner role. As the number of services grows, the service owner role will become full time (see Step 4).</a:t>
            </a:r>
          </a:p>
          <a:p>
            <a:pPr lvl="1">
              <a:buFont typeface="Wingdings" pitchFamily="2" charset="2"/>
              <a:buChar char="q"/>
            </a:pPr>
            <a:r>
              <a:rPr lang="en-US" sz="1100" dirty="0"/>
              <a:t>During the pilot phase, assign a single service owner to all the use cases.</a:t>
            </a:r>
          </a:p>
          <a:p>
            <a:pPr lvl="1">
              <a:buFont typeface="Wingdings" pitchFamily="2" charset="2"/>
              <a:buChar char="q"/>
            </a:pPr>
            <a:r>
              <a:rPr lang="en-US" sz="1100" dirty="0"/>
              <a:t>The service owner is accountable for the full lifecycle of their assigned service(s) to ensure they’re providing value to the organization.</a:t>
            </a:r>
          </a:p>
          <a:p>
            <a:pPr>
              <a:buFont typeface="Wingdings" pitchFamily="2" charset="2"/>
              <a:buChar char="q"/>
            </a:pPr>
            <a:r>
              <a:rPr lang="en-US" sz="1200" dirty="0"/>
              <a:t>Assign a process owner for each of the processes outlined above.</a:t>
            </a:r>
          </a:p>
          <a:p>
            <a:pPr lvl="1">
              <a:buFont typeface="Wingdings" pitchFamily="2" charset="2"/>
              <a:buChar char="q"/>
            </a:pPr>
            <a:r>
              <a:rPr lang="en-US" sz="1100" dirty="0"/>
              <a:t>Initially, the process owner is a part-time role. As the number of services grows, the role may become full-time.</a:t>
            </a:r>
          </a:p>
          <a:p>
            <a:pPr lvl="1">
              <a:buFont typeface="Wingdings" pitchFamily="2" charset="2"/>
              <a:buChar char="q"/>
            </a:pPr>
            <a:r>
              <a:rPr lang="en-US" sz="1100" dirty="0"/>
              <a:t>Responsibilities include defining and evolving these things for the organization over time: the services, taxonomy, policies, procedures, governance, roles, responsibilities, etc.</a:t>
            </a:r>
          </a:p>
          <a:p>
            <a:pPr lvl="1">
              <a:buFont typeface="Wingdings" pitchFamily="2" charset="2"/>
              <a:buChar char="q"/>
            </a:pPr>
            <a:r>
              <a:rPr lang="en-US" sz="1100" dirty="0"/>
              <a:t>Depending on the size and complexity of the organization, process owners may be supported by regional or business unit process managers.</a:t>
            </a:r>
          </a:p>
          <a:p>
            <a:pPr lvl="1">
              <a:buFont typeface="Wingdings" pitchFamily="2" charset="2"/>
              <a:buChar char="q"/>
            </a:pPr>
            <a:r>
              <a:rPr lang="en-US" sz="1100" dirty="0"/>
              <a:t>Process owners may support multiple services.</a:t>
            </a:r>
          </a:p>
          <a:p>
            <a:pPr marL="0" indent="0">
              <a:buNone/>
            </a:pPr>
            <a:r>
              <a:rPr lang="en-US" sz="1200" b="1" dirty="0"/>
              <a:t>Embrace the opportunity for improvement when designing service delivery</a:t>
            </a:r>
          </a:p>
          <a:p>
            <a:pPr>
              <a:buFont typeface="Wingdings" pitchFamily="2" charset="2"/>
              <a:buChar char="q"/>
            </a:pPr>
            <a:r>
              <a:rPr lang="en-US" sz="1200" dirty="0"/>
              <a:t>Identify unnecessary handoffs, approvals with a near 100% approval rate, and process steps in place only due to a lack of automation.</a:t>
            </a:r>
          </a:p>
          <a:p>
            <a:pPr marL="227965" indent="-227965">
              <a:buFont typeface="Wingdings" pitchFamily="2" charset="2"/>
              <a:buChar char="q"/>
            </a:pPr>
            <a:r>
              <a:rPr lang="en-US" sz="1200" dirty="0"/>
              <a:t>Review processes to identify where the process should be amended to support service delivery. Refer to our  </a:t>
            </a:r>
            <a:r>
              <a:rPr lang="en-US" sz="1200" dirty="0">
                <a:hlinkClick r:id="rId3"/>
              </a:rPr>
              <a:t>reimagining how you want work processes to flow</a:t>
            </a:r>
            <a:r>
              <a:rPr lang="en-US" sz="1200" dirty="0"/>
              <a:t>.</a:t>
            </a:r>
          </a:p>
          <a:p>
            <a:pPr marL="227965" indent="-227965">
              <a:buFont typeface="Wingdings" pitchFamily="2" charset="2"/>
              <a:buChar char="q"/>
            </a:pPr>
            <a:endParaRPr lang="en-US" sz="1200" dirty="0"/>
          </a:p>
          <a:p>
            <a:pPr lvl="1">
              <a:buFont typeface="Wingdings" pitchFamily="2" charset="2"/>
              <a:buChar char="q"/>
            </a:pPr>
            <a:endParaRPr lang="en-US" sz="1100" dirty="0"/>
          </a:p>
          <a:p>
            <a:pPr>
              <a:buFont typeface="Wingdings" pitchFamily="2" charset="2"/>
              <a:buChar char="q"/>
            </a:pPr>
            <a:endParaRPr lang="en-US" sz="1200" dirty="0"/>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2: Build a system of action for delivering digital business services (Continued)</a:t>
            </a:r>
          </a:p>
        </p:txBody>
      </p:sp>
      <p:grpSp>
        <p:nvGrpSpPr>
          <p:cNvPr id="11" name="Group 10">
            <a:extLst>
              <a:ext uri="{FF2B5EF4-FFF2-40B4-BE49-F238E27FC236}">
                <a16:creationId xmlns:a16="http://schemas.microsoft.com/office/drawing/2014/main" id="{389E04B3-98C0-4B7B-B55E-F6165C9271D9}"/>
              </a:ext>
            </a:extLst>
          </p:cNvPr>
          <p:cNvGrpSpPr/>
          <p:nvPr/>
        </p:nvGrpSpPr>
        <p:grpSpPr>
          <a:xfrm>
            <a:off x="190850" y="5675173"/>
            <a:ext cx="11753703" cy="462116"/>
            <a:chOff x="9232" y="5815007"/>
            <a:chExt cx="11753703" cy="462116"/>
          </a:xfrm>
        </p:grpSpPr>
        <p:sp>
          <p:nvSpPr>
            <p:cNvPr id="12" name="TextBox 11">
              <a:extLst>
                <a:ext uri="{FF2B5EF4-FFF2-40B4-BE49-F238E27FC236}">
                  <a16:creationId xmlns:a16="http://schemas.microsoft.com/office/drawing/2014/main" id="{3E97E582-FA62-407B-81D7-9230C6651A68}"/>
                </a:ext>
              </a:extLst>
            </p:cNvPr>
            <p:cNvSpPr txBox="1"/>
            <p:nvPr/>
          </p:nvSpPr>
          <p:spPr>
            <a:xfrm>
              <a:off x="9232" y="5930475"/>
              <a:ext cx="513281" cy="246221"/>
            </a:xfrm>
            <a:prstGeom prst="rect">
              <a:avLst/>
            </a:prstGeom>
            <a:noFill/>
          </p:spPr>
          <p:txBody>
            <a:bodyPr wrap="none" rtlCol="0">
              <a:spAutoFit/>
            </a:bodyPr>
            <a:lstStyle/>
            <a:p>
              <a:pPr algn="r"/>
              <a:r>
                <a:rPr lang="en-US" sz="1000" dirty="0"/>
                <a:t>Steps</a:t>
              </a:r>
            </a:p>
          </p:txBody>
        </p:sp>
        <p:sp>
          <p:nvSpPr>
            <p:cNvPr id="14" name="Chevron 8">
              <a:extLst>
                <a:ext uri="{FF2B5EF4-FFF2-40B4-BE49-F238E27FC236}">
                  <a16:creationId xmlns:a16="http://schemas.microsoft.com/office/drawing/2014/main" id="{94452CFE-17EE-47EA-9308-55305569A663}"/>
                </a:ext>
              </a:extLst>
            </p:cNvPr>
            <p:cNvSpPr/>
            <p:nvPr/>
          </p:nvSpPr>
          <p:spPr>
            <a:xfrm>
              <a:off x="296276" y="5815007"/>
              <a:ext cx="3042351"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Offer digital business services in a system of engagement</a:t>
              </a:r>
            </a:p>
          </p:txBody>
        </p:sp>
        <p:sp>
          <p:nvSpPr>
            <p:cNvPr id="15" name="Chevron 9">
              <a:extLst>
                <a:ext uri="{FF2B5EF4-FFF2-40B4-BE49-F238E27FC236}">
                  <a16:creationId xmlns:a16="http://schemas.microsoft.com/office/drawing/2014/main" id="{92274992-CE61-4D5E-B2AB-59683740D992}"/>
                </a:ext>
              </a:extLst>
            </p:cNvPr>
            <p:cNvSpPr/>
            <p:nvPr/>
          </p:nvSpPr>
          <p:spPr>
            <a:xfrm>
              <a:off x="3116080" y="5815007"/>
              <a:ext cx="2978332"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2. Build a system of action for delivering digital business services</a:t>
              </a:r>
            </a:p>
          </p:txBody>
        </p:sp>
        <p:sp>
          <p:nvSpPr>
            <p:cNvPr id="16" name="Chevron 12">
              <a:extLst>
                <a:ext uri="{FF2B5EF4-FFF2-40B4-BE49-F238E27FC236}">
                  <a16:creationId xmlns:a16="http://schemas.microsoft.com/office/drawing/2014/main" id="{86D9824F-E20E-4497-B14B-51DABF0EF103}"/>
                </a:ext>
              </a:extLst>
            </p:cNvPr>
            <p:cNvSpPr/>
            <p:nvPr/>
          </p:nvSpPr>
          <p:spPr>
            <a:xfrm>
              <a:off x="5843640" y="5815007"/>
              <a:ext cx="2741426"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Build insight and integration</a:t>
              </a:r>
            </a:p>
          </p:txBody>
        </p:sp>
        <p:sp>
          <p:nvSpPr>
            <p:cNvPr id="17" name="Chevron 13">
              <a:extLst>
                <a:ext uri="{FF2B5EF4-FFF2-40B4-BE49-F238E27FC236}">
                  <a16:creationId xmlns:a16="http://schemas.microsoft.com/office/drawing/2014/main" id="{E9ED2105-0AC4-4A50-92E8-723FAEF8C009}"/>
                </a:ext>
              </a:extLst>
            </p:cNvPr>
            <p:cNvSpPr/>
            <p:nvPr/>
          </p:nvSpPr>
          <p:spPr>
            <a:xfrm>
              <a:off x="8323807" y="5815007"/>
              <a:ext cx="343912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Create foundations for enterprise service management</a:t>
              </a:r>
            </a:p>
          </p:txBody>
        </p:sp>
      </p:grpSp>
    </p:spTree>
    <p:extLst>
      <p:ext uri="{BB962C8B-B14F-4D97-AF65-F5344CB8AC3E}">
        <p14:creationId xmlns:p14="http://schemas.microsoft.com/office/powerpoint/2010/main" val="805472072"/>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0" y="1333500"/>
            <a:ext cx="10618655" cy="4156219"/>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Map applications and assets to the business service</a:t>
            </a:r>
          </a:p>
          <a:p>
            <a:pPr lvl="0">
              <a:buFont typeface="Wingdings" panose="05000000000000000000" pitchFamily="2" charset="2"/>
              <a:buChar char="q"/>
            </a:pPr>
            <a:r>
              <a:rPr lang="en-US" sz="1200" dirty="0"/>
              <a:t>Use ServiceNow Discovery or another integrated discovery tool (see the Success Playbook on </a:t>
            </a:r>
            <a:r>
              <a:rPr lang="en-US" sz="1200" u="sng" dirty="0">
                <a:hlinkClick r:id="rId3"/>
              </a:rPr>
              <a:t>populating and maintaining your CMDB with ServiceNow Discovery</a:t>
            </a:r>
            <a:r>
              <a:rPr lang="en-US" sz="1200" dirty="0"/>
              <a:t>) to create CIs that will support the business service.</a:t>
            </a:r>
          </a:p>
          <a:p>
            <a:pPr lvl="0">
              <a:buFont typeface="Wingdings" panose="05000000000000000000" pitchFamily="2" charset="2"/>
              <a:buChar char="q"/>
            </a:pPr>
            <a:r>
              <a:rPr lang="en-US" sz="1200" dirty="0"/>
              <a:t>Map application services to underlying dependencies.</a:t>
            </a:r>
          </a:p>
          <a:p>
            <a:pPr lvl="1">
              <a:buFont typeface="Wingdings" panose="05000000000000000000" pitchFamily="2" charset="2"/>
              <a:buChar char="q"/>
            </a:pPr>
            <a:r>
              <a:rPr lang="en-US" sz="1100" dirty="0"/>
              <a:t>Use </a:t>
            </a:r>
            <a:r>
              <a:rPr lang="en-US" sz="1100" u="sng" dirty="0">
                <a:hlinkClick r:id="rId4"/>
              </a:rPr>
              <a:t>ServiceNow Service Mapping</a:t>
            </a:r>
            <a:r>
              <a:rPr lang="en-US" sz="1100" dirty="0"/>
              <a:t> to automate the process of linking CIs to business services.</a:t>
            </a:r>
          </a:p>
          <a:p>
            <a:pPr lvl="1">
              <a:buFont typeface="Wingdings" panose="05000000000000000000" pitchFamily="2" charset="2"/>
              <a:buChar char="q"/>
            </a:pPr>
            <a:r>
              <a:rPr lang="en-US" sz="1100" dirty="0"/>
              <a:t>You can also create manual mappings using the ServiceNow CI Class Manager or the CMDB configurator.</a:t>
            </a:r>
          </a:p>
          <a:p>
            <a:pPr>
              <a:buFont typeface="Wingdings" pitchFamily="2" charset="2"/>
              <a:buChar char="q"/>
            </a:pPr>
            <a:endParaRPr lang="en-US" sz="1200" dirty="0"/>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2: Build a system of action for delivering digital business services (Continued)</a:t>
            </a:r>
          </a:p>
        </p:txBody>
      </p:sp>
      <p:sp>
        <p:nvSpPr>
          <p:cNvPr id="11" name="Rectangle 10">
            <a:extLst>
              <a:ext uri="{FF2B5EF4-FFF2-40B4-BE49-F238E27FC236}">
                <a16:creationId xmlns:a16="http://schemas.microsoft.com/office/drawing/2014/main" id="{74861891-441F-4D77-B08F-861A8A5DF63A}"/>
              </a:ext>
            </a:extLst>
          </p:cNvPr>
          <p:cNvSpPr/>
          <p:nvPr/>
        </p:nvSpPr>
        <p:spPr>
          <a:xfrm>
            <a:off x="368596" y="5075449"/>
            <a:ext cx="10794703" cy="430887"/>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t" anchorCtr="0">
            <a:spAutoFit/>
          </a:bodyPr>
          <a:lstStyle/>
          <a:p>
            <a:r>
              <a:rPr lang="en-US" sz="1100" b="1" dirty="0">
                <a:solidFill>
                  <a:schemeClr val="tx1"/>
                </a:solidFill>
              </a:rPr>
              <a:t>Practitioner insight: </a:t>
            </a:r>
            <a:r>
              <a:rPr lang="en-US" sz="1100" dirty="0">
                <a:solidFill>
                  <a:schemeClr val="tx1"/>
                </a:solidFill>
              </a:rPr>
              <a:t>Involve Enterprise Architecture teams from the beginning to define the architecture connecting the system of engagement with a digital business service to the system of action for fulfillment.</a:t>
            </a:r>
          </a:p>
        </p:txBody>
      </p:sp>
      <p:grpSp>
        <p:nvGrpSpPr>
          <p:cNvPr id="12" name="Group 11">
            <a:extLst>
              <a:ext uri="{FF2B5EF4-FFF2-40B4-BE49-F238E27FC236}">
                <a16:creationId xmlns:a16="http://schemas.microsoft.com/office/drawing/2014/main" id="{A8508594-8B76-44B1-A23F-DA880183E531}"/>
              </a:ext>
            </a:extLst>
          </p:cNvPr>
          <p:cNvGrpSpPr/>
          <p:nvPr/>
        </p:nvGrpSpPr>
        <p:grpSpPr>
          <a:xfrm>
            <a:off x="190850" y="5675173"/>
            <a:ext cx="11753703" cy="462116"/>
            <a:chOff x="9232" y="5815007"/>
            <a:chExt cx="11753703" cy="462116"/>
          </a:xfrm>
        </p:grpSpPr>
        <p:sp>
          <p:nvSpPr>
            <p:cNvPr id="14" name="TextBox 13">
              <a:extLst>
                <a:ext uri="{FF2B5EF4-FFF2-40B4-BE49-F238E27FC236}">
                  <a16:creationId xmlns:a16="http://schemas.microsoft.com/office/drawing/2014/main" id="{F78DEF43-C937-4E2A-941C-78D92D4E6709}"/>
                </a:ext>
              </a:extLst>
            </p:cNvPr>
            <p:cNvSpPr txBox="1"/>
            <p:nvPr/>
          </p:nvSpPr>
          <p:spPr>
            <a:xfrm>
              <a:off x="9232" y="5930475"/>
              <a:ext cx="513281" cy="246221"/>
            </a:xfrm>
            <a:prstGeom prst="rect">
              <a:avLst/>
            </a:prstGeom>
            <a:noFill/>
          </p:spPr>
          <p:txBody>
            <a:bodyPr wrap="none" rtlCol="0">
              <a:spAutoFit/>
            </a:bodyPr>
            <a:lstStyle/>
            <a:p>
              <a:pPr algn="r"/>
              <a:r>
                <a:rPr lang="en-US" sz="1000" dirty="0"/>
                <a:t>Steps</a:t>
              </a:r>
            </a:p>
          </p:txBody>
        </p:sp>
        <p:sp>
          <p:nvSpPr>
            <p:cNvPr id="15" name="Chevron 8">
              <a:extLst>
                <a:ext uri="{FF2B5EF4-FFF2-40B4-BE49-F238E27FC236}">
                  <a16:creationId xmlns:a16="http://schemas.microsoft.com/office/drawing/2014/main" id="{6B55A79E-0B52-4D2F-8B27-4ABA47606AB2}"/>
                </a:ext>
              </a:extLst>
            </p:cNvPr>
            <p:cNvSpPr/>
            <p:nvPr/>
          </p:nvSpPr>
          <p:spPr>
            <a:xfrm>
              <a:off x="296276" y="5815007"/>
              <a:ext cx="3042351"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Offer digital business services in a system of engagement</a:t>
              </a:r>
            </a:p>
          </p:txBody>
        </p:sp>
        <p:sp>
          <p:nvSpPr>
            <p:cNvPr id="16" name="Chevron 9">
              <a:extLst>
                <a:ext uri="{FF2B5EF4-FFF2-40B4-BE49-F238E27FC236}">
                  <a16:creationId xmlns:a16="http://schemas.microsoft.com/office/drawing/2014/main" id="{4B17D46A-3E75-4852-A51A-8FB491548037}"/>
                </a:ext>
              </a:extLst>
            </p:cNvPr>
            <p:cNvSpPr/>
            <p:nvPr/>
          </p:nvSpPr>
          <p:spPr>
            <a:xfrm>
              <a:off x="3116080" y="5815007"/>
              <a:ext cx="2978332"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2. Build a system of action for delivering digital business services</a:t>
              </a:r>
            </a:p>
          </p:txBody>
        </p:sp>
        <p:sp>
          <p:nvSpPr>
            <p:cNvPr id="17" name="Chevron 12">
              <a:extLst>
                <a:ext uri="{FF2B5EF4-FFF2-40B4-BE49-F238E27FC236}">
                  <a16:creationId xmlns:a16="http://schemas.microsoft.com/office/drawing/2014/main" id="{BB7FEC77-DA03-4C5F-8E78-6646B11FCF18}"/>
                </a:ext>
              </a:extLst>
            </p:cNvPr>
            <p:cNvSpPr/>
            <p:nvPr/>
          </p:nvSpPr>
          <p:spPr>
            <a:xfrm>
              <a:off x="5843640" y="5815007"/>
              <a:ext cx="2741426"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Build insight and integration</a:t>
              </a:r>
            </a:p>
          </p:txBody>
        </p:sp>
        <p:sp>
          <p:nvSpPr>
            <p:cNvPr id="18" name="Chevron 13">
              <a:extLst>
                <a:ext uri="{FF2B5EF4-FFF2-40B4-BE49-F238E27FC236}">
                  <a16:creationId xmlns:a16="http://schemas.microsoft.com/office/drawing/2014/main" id="{3DEE4895-C4D8-49F1-902C-36E7A4EA887C}"/>
                </a:ext>
              </a:extLst>
            </p:cNvPr>
            <p:cNvSpPr/>
            <p:nvPr/>
          </p:nvSpPr>
          <p:spPr>
            <a:xfrm>
              <a:off x="8323807" y="5815007"/>
              <a:ext cx="343912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Create foundations for enterprise service management</a:t>
              </a:r>
            </a:p>
          </p:txBody>
        </p:sp>
      </p:grpSp>
    </p:spTree>
    <p:extLst>
      <p:ext uri="{BB962C8B-B14F-4D97-AF65-F5344CB8AC3E}">
        <p14:creationId xmlns:p14="http://schemas.microsoft.com/office/powerpoint/2010/main" val="926451742"/>
      </p:ext>
    </p:extLst>
  </p:cSld>
  <p:clrMapOvr>
    <a:masterClrMapping/>
  </p:clrMapOvr>
  <p:transition spd="med">
    <p:fade/>
  </p:transition>
</p:sld>
</file>

<file path=ppt/theme/theme1.xml><?xml version="1.0" encoding="utf-8"?>
<a:theme xmlns:a="http://schemas.openxmlformats.org/drawingml/2006/main" name="Office Theme">
  <a:themeElements>
    <a:clrScheme name="Custom 59">
      <a:dk1>
        <a:srgbClr val="283D40"/>
      </a:dk1>
      <a:lt1>
        <a:srgbClr val="FFFFFF"/>
      </a:lt1>
      <a:dk2>
        <a:srgbClr val="D0232B"/>
      </a:dk2>
      <a:lt2>
        <a:srgbClr val="F7F7F7"/>
      </a:lt2>
      <a:accent1>
        <a:srgbClr val="81B5A1"/>
      </a:accent1>
      <a:accent2>
        <a:srgbClr val="68A1AF"/>
      </a:accent2>
      <a:accent3>
        <a:srgbClr val="8686BC"/>
      </a:accent3>
      <a:accent4>
        <a:srgbClr val="E5D87C"/>
      </a:accent4>
      <a:accent5>
        <a:srgbClr val="E8A679"/>
      </a:accent5>
      <a:accent6>
        <a:srgbClr val="DB8F8F"/>
      </a:accent6>
      <a:hlink>
        <a:srgbClr val="68A0AE"/>
      </a:hlink>
      <a:folHlink>
        <a:srgbClr val="81B5A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Custom 3">
      <a:dk1>
        <a:srgbClr val="293E40"/>
      </a:dk1>
      <a:lt1>
        <a:srgbClr val="FFFFFF"/>
      </a:lt1>
      <a:dk2>
        <a:srgbClr val="D1232B"/>
      </a:dk2>
      <a:lt2>
        <a:srgbClr val="F7F7F7"/>
      </a:lt2>
      <a:accent1>
        <a:srgbClr val="81B5A1"/>
      </a:accent1>
      <a:accent2>
        <a:srgbClr val="68A1AF"/>
      </a:accent2>
      <a:accent3>
        <a:srgbClr val="8686BC"/>
      </a:accent3>
      <a:accent4>
        <a:srgbClr val="E5D87C"/>
      </a:accent4>
      <a:accent5>
        <a:srgbClr val="E8A679"/>
      </a:accent5>
      <a:accent6>
        <a:srgbClr val="DB8F8F"/>
      </a:accent6>
      <a:hlink>
        <a:srgbClr val="68A1AF"/>
      </a:hlink>
      <a:folHlink>
        <a:srgbClr val="81B5A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Custom 3">
      <a:dk1>
        <a:srgbClr val="293E40"/>
      </a:dk1>
      <a:lt1>
        <a:srgbClr val="FFFFFF"/>
      </a:lt1>
      <a:dk2>
        <a:srgbClr val="D1232B"/>
      </a:dk2>
      <a:lt2>
        <a:srgbClr val="F7F7F7"/>
      </a:lt2>
      <a:accent1>
        <a:srgbClr val="81B5A1"/>
      </a:accent1>
      <a:accent2>
        <a:srgbClr val="68A1AF"/>
      </a:accent2>
      <a:accent3>
        <a:srgbClr val="8686BC"/>
      </a:accent3>
      <a:accent4>
        <a:srgbClr val="E5D87C"/>
      </a:accent4>
      <a:accent5>
        <a:srgbClr val="E8A679"/>
      </a:accent5>
      <a:accent6>
        <a:srgbClr val="DB8F8F"/>
      </a:accent6>
      <a:hlink>
        <a:srgbClr val="68A1AF"/>
      </a:hlink>
      <a:folHlink>
        <a:srgbClr val="81B5A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9E265F72CA92545B9F9453CFEB18874" ma:contentTypeVersion="15" ma:contentTypeDescription="Create a new document." ma:contentTypeScope="" ma:versionID="a83a46e33a531026781cf8b044ce611c">
  <xsd:schema xmlns:xsd="http://www.w3.org/2001/XMLSchema" xmlns:xs="http://www.w3.org/2001/XMLSchema" xmlns:p="http://schemas.microsoft.com/office/2006/metadata/properties" xmlns:ns2="b1c10534-3f78-4a9b-b82a-989c172f5ffc" xmlns:ns3="95d67790-48fc-4006-9fcd-2a7ebc1ec5b5" targetNamespace="http://schemas.microsoft.com/office/2006/metadata/properties" ma:root="true" ma:fieldsID="757b5b625784d72d16c8553afd3ec112" ns2:_="" ns3:_="">
    <xsd:import namespace="b1c10534-3f78-4a9b-b82a-989c172f5ffc"/>
    <xsd:import namespace="95d67790-48fc-4006-9fcd-2a7ebc1ec5b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ServiceDateTaken"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1c10534-3f78-4a9b-b82a-989c172f5ff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5d67790-48fc-4006-9fcd-2a7ebc1ec5b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BEDC5EC-D598-4BD7-920D-E52C728B25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1c10534-3f78-4a9b-b82a-989c172f5ffc"/>
    <ds:schemaRef ds:uri="95d67790-48fc-4006-9fcd-2a7ebc1ec5b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9215D64-CBF2-4B49-86FD-22284C4BC757}">
  <ds:schemaRefs>
    <ds:schemaRef ds:uri="http://schemas.microsoft.com/sharepoint/v3/contenttype/forms"/>
  </ds:schemaRefs>
</ds:datastoreItem>
</file>

<file path=customXml/itemProps3.xml><?xml version="1.0" encoding="utf-8"?>
<ds:datastoreItem xmlns:ds="http://schemas.openxmlformats.org/officeDocument/2006/customXml" ds:itemID="{42A3804E-6890-4C02-829F-A73107D44F7F}">
  <ds:schemaRefs>
    <ds:schemaRef ds:uri="http://www.w3.org/XML/1998/namespace"/>
    <ds:schemaRef ds:uri="http://schemas.openxmlformats.org/package/2006/metadata/core-properties"/>
    <ds:schemaRef ds:uri="http://purl.org/dc/terms/"/>
    <ds:schemaRef ds:uri="http://schemas.microsoft.com/office/2006/documentManagement/types"/>
    <ds:schemaRef ds:uri="b1c10534-3f78-4a9b-b82a-989c172f5ffc"/>
    <ds:schemaRef ds:uri="http://purl.org/dc/elements/1.1/"/>
    <ds:schemaRef ds:uri="http://purl.org/dc/dcmitype/"/>
    <ds:schemaRef ds:uri="http://schemas.microsoft.com/office/infopath/2007/PartnerControls"/>
    <ds:schemaRef ds:uri="http://schemas.microsoft.com/office/2006/metadata/properties"/>
    <ds:schemaRef ds:uri="95d67790-48fc-4006-9fcd-2a7ebc1ec5b5"/>
  </ds:schemaRefs>
</ds:datastoreItem>
</file>

<file path=docProps/app.xml><?xml version="1.0" encoding="utf-8"?>
<Properties xmlns="http://schemas.openxmlformats.org/officeDocument/2006/extended-properties" xmlns:vt="http://schemas.openxmlformats.org/officeDocument/2006/docPropsVTypes">
  <Template>Event Keynote Template _Teal_Avenir_102717_JR</Template>
  <TotalTime>54140</TotalTime>
  <Words>3499</Words>
  <Application>Microsoft Macintosh PowerPoint</Application>
  <PresentationFormat>Custom</PresentationFormat>
  <Paragraphs>311</Paragraphs>
  <Slides>15</Slides>
  <Notes>12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vt:i4>
      </vt:variant>
    </vt:vector>
  </HeadingPairs>
  <TitlesOfParts>
    <vt:vector size="23" baseType="lpstr">
      <vt:lpstr>.AppleSystemUIFont</vt:lpstr>
      <vt:lpstr>Arial</vt:lpstr>
      <vt:lpstr>Avenir Book</vt:lpstr>
      <vt:lpstr>Calibri</vt:lpstr>
      <vt:lpstr>Century Gothic</vt:lpstr>
      <vt:lpstr>Gilroy</vt:lpstr>
      <vt:lpstr>Wingdings</vt:lpstr>
      <vt:lpstr>Office Theme</vt:lpstr>
      <vt:lpstr>Define and map out your business services</vt:lpstr>
      <vt:lpstr>Success Pillars – Structure</vt:lpstr>
      <vt:lpstr>Define and map out your business services</vt:lpstr>
      <vt:lpstr>Step 1: Offer digital business services in a system of engagement</vt:lpstr>
      <vt:lpstr>Step 1: Offer digital business services in a system of engagement (Continued)</vt:lpstr>
      <vt:lpstr>Step 1: Offer digital business services in a system of engagement (Continued)</vt:lpstr>
      <vt:lpstr>Step 2: Build a system of action for delivering digital business services</vt:lpstr>
      <vt:lpstr>Step 2: Build a system of action for delivering digital business services (Continued)</vt:lpstr>
      <vt:lpstr>Step 2: Build a system of action for delivering digital business services (Continued)</vt:lpstr>
      <vt:lpstr>Step 3: Build insight and integration</vt:lpstr>
      <vt:lpstr>Step 4: Create foundations for enterprise service management</vt:lpstr>
      <vt:lpstr>Step 4: Create foundations for enterprise service management (Continued)</vt:lpstr>
      <vt:lpstr>Step 4: Create foundations for enterprise service management (Continued)</vt:lpstr>
      <vt:lpstr>KPIs and stakeholders</vt:lpstr>
      <vt:lpstr>Glossary of terms</vt:lpstr>
    </vt:vector>
  </TitlesOfParts>
  <Manager/>
  <Company>ServiceNow</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Business Services Definition and Mapping - Customer Success - ServiceNow</dc:title>
  <dc:subject>This checklist outlines how to define a clear set of defined business services connects a system of engagement…</dc:subject>
  <dc:creator>ServiceNow Customer Success</dc:creator>
  <cp:keywords>business services, digital transformation, system of engagement, system of action, delivering services, customer interaction, service system</cp:keywords>
  <dc:description/>
  <cp:lastModifiedBy>CJ Nichols</cp:lastModifiedBy>
  <cp:revision>706</cp:revision>
  <cp:lastPrinted>2018-04-26T14:46:34Z</cp:lastPrinted>
  <dcterms:created xsi:type="dcterms:W3CDTF">2017-11-01T20:30:48Z</dcterms:created>
  <dcterms:modified xsi:type="dcterms:W3CDTF">2020-02-19T22:11:18Z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r8>4200</vt:r8>
  </property>
  <property fmtid="{D5CDD505-2E9C-101B-9397-08002B2CF9AE}" pid="3" name="ContentTypeId">
    <vt:lpwstr>0x01010049E265F72CA92545B9F9453CFEB18874</vt:lpwstr>
  </property>
</Properties>
</file>