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comment1.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comment2.xml" ContentType="application/vnd.openxmlformats-officedocument.presentationml.comment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90" r:id="rId4"/>
  </p:sldMasterIdLst>
  <p:notesMasterIdLst>
    <p:notesMasterId r:id="rId18"/>
  </p:notesMasterIdLst>
  <p:handoutMasterIdLst>
    <p:handoutMasterId r:id="rId19"/>
  </p:handoutMasterIdLst>
  <p:sldIdLst>
    <p:sldId id="838" r:id="rId5"/>
    <p:sldId id="1195" r:id="rId6"/>
    <p:sldId id="1171" r:id="rId7"/>
    <p:sldId id="1002" r:id="rId8"/>
    <p:sldId id="1179" r:id="rId9"/>
    <p:sldId id="1181" r:id="rId10"/>
    <p:sldId id="1003" r:id="rId11"/>
    <p:sldId id="1180" r:id="rId12"/>
    <p:sldId id="1178" r:id="rId13"/>
    <p:sldId id="1183" r:id="rId14"/>
    <p:sldId id="1184" r:id="rId15"/>
    <p:sldId id="1004" r:id="rId16"/>
    <p:sldId id="1175" r:id="rId17"/>
  </p:sldIdLst>
  <p:sldSz cx="12188825" cy="6858000"/>
  <p:notesSz cx="7023100" cy="9309100"/>
  <p:defaultTextStyle>
    <a:defPPr>
      <a:defRPr lang="en-US"/>
    </a:defPPr>
    <a:lvl1pPr marL="0" algn="l" defTabSz="457040" rtl="0" eaLnBrk="1" latinLnBrk="0" hangingPunct="1">
      <a:defRPr sz="1799" kern="1200">
        <a:solidFill>
          <a:schemeClr val="tx1"/>
        </a:solidFill>
        <a:latin typeface="+mn-lt"/>
        <a:ea typeface="+mn-ea"/>
        <a:cs typeface="+mn-cs"/>
      </a:defRPr>
    </a:lvl1pPr>
    <a:lvl2pPr marL="457040" algn="l" defTabSz="457040" rtl="0" eaLnBrk="1" latinLnBrk="0" hangingPunct="1">
      <a:defRPr sz="1799" kern="1200">
        <a:solidFill>
          <a:schemeClr val="tx1"/>
        </a:solidFill>
        <a:latin typeface="+mn-lt"/>
        <a:ea typeface="+mn-ea"/>
        <a:cs typeface="+mn-cs"/>
      </a:defRPr>
    </a:lvl2pPr>
    <a:lvl3pPr marL="914080" algn="l" defTabSz="457040" rtl="0" eaLnBrk="1" latinLnBrk="0" hangingPunct="1">
      <a:defRPr sz="1799" kern="1200">
        <a:solidFill>
          <a:schemeClr val="tx1"/>
        </a:solidFill>
        <a:latin typeface="+mn-lt"/>
        <a:ea typeface="+mn-ea"/>
        <a:cs typeface="+mn-cs"/>
      </a:defRPr>
    </a:lvl3pPr>
    <a:lvl4pPr marL="1371120" algn="l" defTabSz="457040" rtl="0" eaLnBrk="1" latinLnBrk="0" hangingPunct="1">
      <a:defRPr sz="1799" kern="1200">
        <a:solidFill>
          <a:schemeClr val="tx1"/>
        </a:solidFill>
        <a:latin typeface="+mn-lt"/>
        <a:ea typeface="+mn-ea"/>
        <a:cs typeface="+mn-cs"/>
      </a:defRPr>
    </a:lvl4pPr>
    <a:lvl5pPr marL="1828160" algn="l" defTabSz="457040" rtl="0" eaLnBrk="1" latinLnBrk="0" hangingPunct="1">
      <a:defRPr sz="1799" kern="1200">
        <a:solidFill>
          <a:schemeClr val="tx1"/>
        </a:solidFill>
        <a:latin typeface="+mn-lt"/>
        <a:ea typeface="+mn-ea"/>
        <a:cs typeface="+mn-cs"/>
      </a:defRPr>
    </a:lvl5pPr>
    <a:lvl6pPr marL="2285200" algn="l" defTabSz="457040" rtl="0" eaLnBrk="1" latinLnBrk="0" hangingPunct="1">
      <a:defRPr sz="1799" kern="1200">
        <a:solidFill>
          <a:schemeClr val="tx1"/>
        </a:solidFill>
        <a:latin typeface="+mn-lt"/>
        <a:ea typeface="+mn-ea"/>
        <a:cs typeface="+mn-cs"/>
      </a:defRPr>
    </a:lvl6pPr>
    <a:lvl7pPr marL="2742240" algn="l" defTabSz="457040" rtl="0" eaLnBrk="1" latinLnBrk="0" hangingPunct="1">
      <a:defRPr sz="1799" kern="1200">
        <a:solidFill>
          <a:schemeClr val="tx1"/>
        </a:solidFill>
        <a:latin typeface="+mn-lt"/>
        <a:ea typeface="+mn-ea"/>
        <a:cs typeface="+mn-cs"/>
      </a:defRPr>
    </a:lvl7pPr>
    <a:lvl8pPr marL="3199280" algn="l" defTabSz="457040" rtl="0" eaLnBrk="1" latinLnBrk="0" hangingPunct="1">
      <a:defRPr sz="1799" kern="1200">
        <a:solidFill>
          <a:schemeClr val="tx1"/>
        </a:solidFill>
        <a:latin typeface="+mn-lt"/>
        <a:ea typeface="+mn-ea"/>
        <a:cs typeface="+mn-cs"/>
      </a:defRPr>
    </a:lvl8pPr>
    <a:lvl9pPr marL="3656320" algn="l" defTabSz="457040" rtl="0" eaLnBrk="1" latinLnBrk="0" hangingPunct="1">
      <a:defRPr sz="1799"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96" userDrawn="1">
          <p15:clr>
            <a:srgbClr val="A4A3A4"/>
          </p15:clr>
        </p15:guide>
        <p15:guide id="2" orient="horz" pos="1440" userDrawn="1">
          <p15:clr>
            <a:srgbClr val="A4A3A4"/>
          </p15:clr>
        </p15:guide>
        <p15:guide id="3" orient="horz" pos="4104" userDrawn="1">
          <p15:clr>
            <a:srgbClr val="A4A3A4"/>
          </p15:clr>
        </p15:guide>
        <p15:guide id="4" pos="7343" userDrawn="1">
          <p15:clr>
            <a:srgbClr val="A4A3A4"/>
          </p15:clr>
        </p15:guide>
        <p15:guide id="7" orient="horz" pos="816" userDrawn="1">
          <p15:clr>
            <a:srgbClr val="A4A3A4"/>
          </p15:clr>
        </p15:guide>
        <p15:guide id="8" pos="335" userDrawn="1">
          <p15:clr>
            <a:srgbClr val="A4A3A4"/>
          </p15:clr>
        </p15:guide>
        <p15:guide id="9" orient="horz" pos="2544" userDrawn="1">
          <p15:clr>
            <a:srgbClr val="A4A3A4"/>
          </p15:clr>
        </p15:guide>
        <p15:guide id="10" pos="4415" userDrawn="1">
          <p15:clr>
            <a:srgbClr val="A4A3A4"/>
          </p15:clr>
        </p15:guide>
        <p15:guide id="11" pos="455" userDrawn="1">
          <p15:clr>
            <a:srgbClr val="A4A3A4"/>
          </p15:clr>
        </p15:guide>
        <p15:guide id="12" pos="6479" userDrawn="1">
          <p15:clr>
            <a:srgbClr val="A4A3A4"/>
          </p15:clr>
        </p15:guide>
      </p15:sldGuideLst>
    </p:ext>
    <p:ext uri="{2D200454-40CA-4A62-9FC3-DE9A4176ACB9}">
      <p15:notesGuideLst xmlns:p15="http://schemas.microsoft.com/office/powerpoint/2012/main">
        <p15:guide id="1" orient="horz" pos="432" userDrawn="1">
          <p15:clr>
            <a:srgbClr val="A4A3A4"/>
          </p15:clr>
        </p15:guide>
        <p15:guide id="2" pos="263"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1" name="Tracy Walton" initials="TW [11]" lastIdx="1" clrIdx="70"/>
  <p:cmAuthor id="1" name="Emilie Doolittle" initials="ED [7]" lastIdx="1" clrIdx="0"/>
  <p:cmAuthor id="72" name="Tracy Walton" initials="TW [12]" lastIdx="1" clrIdx="71"/>
  <p:cmAuthor id="2" name="Emilie Doolittle" initials="ED [8]" lastIdx="1" clrIdx="1"/>
  <p:cmAuthor id="73" name="CJ Nichols" initials="CJN" lastIdx="5" clrIdx="72"/>
  <p:cmAuthor id="3" name="Emilie Doolittle" initials="ED [9]" lastIdx="1" clrIdx="2"/>
  <p:cmAuthor id="74" name="CJ Nichols" initials="CN" lastIdx="1" clrIdx="73">
    <p:extLst>
      <p:ext uri="{19B8F6BF-5375-455C-9EA6-DF929625EA0E}">
        <p15:presenceInfo xmlns:p15="http://schemas.microsoft.com/office/powerpoint/2012/main" userId="S::cj.nichols@servicenow.com::ba5d6ba1-11c8-47e3-a438-d10cb74a4480" providerId="AD"/>
      </p:ext>
    </p:extLst>
  </p:cmAuthor>
  <p:cmAuthor id="4" name="Emilie Doolittle" initials="ED [10]" lastIdx="1" clrIdx="3"/>
  <p:cmAuthor id="5" name="Emilie Doolittle" initials="ED [11]" lastIdx="1" clrIdx="4"/>
  <p:cmAuthor id="6" name="Emilie Doolittle" initials="ED [12]" lastIdx="1" clrIdx="5"/>
  <p:cmAuthor id="7" name="Emilie Doolittle" initials="ED [13]" lastIdx="1" clrIdx="6"/>
  <p:cmAuthor id="8" name="Emilie Doolittle" initials="ED" lastIdx="1" clrIdx="7"/>
  <p:cmAuthor id="9" name="Emilie Doolittle" initials="ED [2]" lastIdx="1" clrIdx="8"/>
  <p:cmAuthor id="10" name="Emilie Doolittle" initials="ED [3]" lastIdx="1" clrIdx="9"/>
  <p:cmAuthor id="11" name="Emilie Doolittle" initials="ED [4]" lastIdx="1" clrIdx="10"/>
  <p:cmAuthor id="12" name="Emilie Doolittle" initials="ED [5]" lastIdx="1" clrIdx="11"/>
  <p:cmAuthor id="13" name="Emilie Doolittle" initials="ED [6]" lastIdx="1" clrIdx="12"/>
  <p:cmAuthor id="14" name="Emilie Doolittle" initials="ED [14]" lastIdx="1" clrIdx="13"/>
  <p:cmAuthor id="15" name="Emilie Doolittle" initials="ED [15]" lastIdx="1" clrIdx="14"/>
  <p:cmAuthor id="16" name="Emilie Doolittle" initials="ED [16]" lastIdx="1" clrIdx="15"/>
  <p:cmAuthor id="17" name="Emilie Doolittle" initials="ED [17]" lastIdx="1" clrIdx="16"/>
  <p:cmAuthor id="18" name="John Reed" initials="JR" lastIdx="1" clrIdx="17"/>
  <p:cmAuthor id="19" name="Jason Knickmeyer" initials="JK" lastIdx="144" clrIdx="18"/>
  <p:cmAuthor id="20" name="Glen Kaminski" initials="GK" lastIdx="29" clrIdx="19"/>
  <p:cmAuthor id="21" name="Mark Tonsetic" initials="MT" lastIdx="1" clrIdx="20"/>
  <p:cmAuthor id="22" name="Mark Tonsetic" initials="MT [2]" lastIdx="1" clrIdx="21"/>
  <p:cmAuthor id="23" name="Mark Tonsetic" initials="MT [3]" lastIdx="1" clrIdx="22"/>
  <p:cmAuthor id="24" name="Mark Tonsetic" initials="MT [4]" lastIdx="1" clrIdx="23"/>
  <p:cmAuthor id="25" name="Mark Tonsetic" initials="MT [5]" lastIdx="1" clrIdx="24"/>
  <p:cmAuthor id="26" name="Mark Tonsetic" initials="MT [6]" lastIdx="1" clrIdx="25"/>
  <p:cmAuthor id="27" name="Mark Tonsetic" initials="MT [7]" lastIdx="1" clrIdx="26"/>
  <p:cmAuthor id="28" name="Mark Tonsetic" initials="MT [8]" lastIdx="1" clrIdx="27"/>
  <p:cmAuthor id="29" name="Mark Tonsetic" initials="MT [9]" lastIdx="1" clrIdx="28"/>
  <p:cmAuthor id="30" name="Mark Tonsetic" initials="MT [10]" lastIdx="1" clrIdx="29"/>
  <p:cmAuthor id="31" name="Mark Tonsetic" initials="MT [11]" lastIdx="1" clrIdx="30"/>
  <p:cmAuthor id="32" name="Mark Tonsetic" initials="MT [12]" lastIdx="1" clrIdx="31"/>
  <p:cmAuthor id="33" name="Mark Tonsetic" initials="MT [13]" lastIdx="1" clrIdx="32"/>
  <p:cmAuthor id="34" name="Mark Tonsetic" initials="MT [14]" lastIdx="1" clrIdx="33"/>
  <p:cmAuthor id="35" name="Mark Tonsetic" initials="MT [15]" lastIdx="1" clrIdx="34"/>
  <p:cmAuthor id="36" name="Mark Tonsetic" initials="MT [16]" lastIdx="1" clrIdx="35"/>
  <p:cmAuthor id="37" name="Mark Tonsetic" initials="MT [17]" lastIdx="1" clrIdx="36"/>
  <p:cmAuthor id="38" name="Mark Tonsetic" initials="MT [18]" lastIdx="1" clrIdx="37"/>
  <p:cmAuthor id="39" name="Mark Tonsetic" initials="MT [19]" lastIdx="1" clrIdx="38"/>
  <p:cmAuthor id="40" name="Mark Tonsetic" initials="MT [20]" lastIdx="1" clrIdx="39"/>
  <p:cmAuthor id="41" name="Mark Tonsetic" initials="MT [21]" lastIdx="1" clrIdx="40"/>
  <p:cmAuthor id="42" name="Mark Tonsetic" initials="MT [22]" lastIdx="1" clrIdx="41"/>
  <p:cmAuthor id="43" name="Mark Tonsetic" initials="MT [23]" lastIdx="1" clrIdx="42"/>
  <p:cmAuthor id="44" name="Mark Tonsetic" initials="MT [24]" lastIdx="1" clrIdx="43"/>
  <p:cmAuthor id="45" name="Mark Tonsetic" initials="MT [25]" lastIdx="1" clrIdx="44"/>
  <p:cmAuthor id="46" name="Mark Tonsetic" initials="MT [26]" lastIdx="1" clrIdx="45"/>
  <p:cmAuthor id="47" name="Mark Tonsetic" initials="MT [27]" lastIdx="1" clrIdx="46"/>
  <p:cmAuthor id="48" name="Mark Tonsetic" initials="MT [28]" lastIdx="1" clrIdx="47"/>
  <p:cmAuthor id="49" name="Mark Tonsetic" initials="MT [29]" lastIdx="1" clrIdx="48"/>
  <p:cmAuthor id="50" name="Mark Tonsetic" initials="MT [30]" lastIdx="1" clrIdx="49"/>
  <p:cmAuthor id="51" name="Mark Tonsetic" initials="MT [31]" lastIdx="1" clrIdx="50"/>
  <p:cmAuthor id="52" name="Mark Tonsetic" initials="MT [32]" lastIdx="1" clrIdx="51"/>
  <p:cmAuthor id="53" name="Mark Tonsetic" initials="MT [33]" lastIdx="1" clrIdx="52"/>
  <p:cmAuthor id="54" name="Mark Tonsetic" initials="MT [34]" lastIdx="1" clrIdx="53"/>
  <p:cmAuthor id="55" name="Mark Tonsetic" initials="MT [35]" lastIdx="1" clrIdx="54"/>
  <p:cmAuthor id="56" name="Mark Tonsetic" initials="MT [36]" lastIdx="1" clrIdx="55"/>
  <p:cmAuthor id="57" name="Mark Tonsetic" initials="MT [37]" lastIdx="1" clrIdx="56"/>
  <p:cmAuthor id="58" name="Mark Tonsetic" initials="MT [38]" lastIdx="1" clrIdx="57"/>
  <p:cmAuthor id="59" name="Mark Tonsetic" initials="MT [39]" lastIdx="1" clrIdx="58"/>
  <p:cmAuthor id="60" name="Mark Tonsetic" initials="MT [40]" lastIdx="1" clrIdx="59"/>
  <p:cmAuthor id="61" name="Tracy Walton" initials="TW" lastIdx="1" clrIdx="60"/>
  <p:cmAuthor id="62" name="Tracy Walton" initials="TW [2]" lastIdx="1" clrIdx="61"/>
  <p:cmAuthor id="63" name="Tracy Walton" initials="TW [3]" lastIdx="1" clrIdx="62"/>
  <p:cmAuthor id="64" name="Tracy Walton" initials="TW [4]" lastIdx="1" clrIdx="63"/>
  <p:cmAuthor id="65" name="Tracy Walton" initials="TW [5]" lastIdx="1" clrIdx="64"/>
  <p:cmAuthor id="66" name="Tracy Walton" initials="TW [6]" lastIdx="1" clrIdx="65"/>
  <p:cmAuthor id="67" name="Tracy Walton" initials="TW [7]" lastIdx="1" clrIdx="66"/>
  <p:cmAuthor id="68" name="Tracy Walton" initials="TW [8]" lastIdx="1" clrIdx="67"/>
  <p:cmAuthor id="69" name="Tracy Walton" initials="TW [9]" lastIdx="1" clrIdx="68"/>
  <p:cmAuthor id="70" name="Tracy Walton" initials="TW [10]" lastIdx="1" clrIdx="69"/>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24E"/>
    <a:srgbClr val="B0E1CE"/>
    <a:srgbClr val="B1B1E4"/>
    <a:srgbClr val="72D0E2"/>
    <a:srgbClr val="A7D4DF"/>
    <a:srgbClr val="00FF60"/>
    <a:srgbClr val="F7F7F7"/>
    <a:srgbClr val="243638"/>
    <a:srgbClr val="E9BCBC"/>
    <a:srgbClr val="FBF2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AE827B8-6ACF-FF4A-8817-20D78FB96D23}" v="7" dt="2020-02-05T20:13:07.280"/>
  </p1510:revLst>
</p1510:revInfo>
</file>

<file path=ppt/tableStyles.xml><?xml version="1.0" encoding="utf-8"?>
<a:tblStyleLst xmlns:a="http://schemas.openxmlformats.org/drawingml/2006/main" def="{9D7B26C5-4107-4FEC-AEDC-1716B250A1EF}">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66" autoAdjust="0"/>
    <p:restoredTop sz="95102" autoAdjust="0"/>
  </p:normalViewPr>
  <p:slideViewPr>
    <p:cSldViewPr snapToGrid="0">
      <p:cViewPr varScale="1">
        <p:scale>
          <a:sx n="122" d="100"/>
          <a:sy n="122" d="100"/>
        </p:scale>
        <p:origin x="1400" y="184"/>
      </p:cViewPr>
      <p:guideLst>
        <p:guide orient="horz" pos="3696"/>
        <p:guide orient="horz" pos="1440"/>
        <p:guide orient="horz" pos="4104"/>
        <p:guide pos="7343"/>
        <p:guide orient="horz" pos="816"/>
        <p:guide pos="335"/>
        <p:guide orient="horz" pos="2544"/>
        <p:guide pos="4415"/>
        <p:guide pos="455"/>
        <p:guide pos="6479"/>
      </p:guideLst>
    </p:cSldViewPr>
  </p:slideViewPr>
  <p:outlineViewPr>
    <p:cViewPr>
      <p:scale>
        <a:sx n="33" d="100"/>
        <a:sy n="33" d="100"/>
      </p:scale>
      <p:origin x="0" y="-11966"/>
    </p:cViewPr>
  </p:outlineViewPr>
  <p:notesTextViewPr>
    <p:cViewPr>
      <p:scale>
        <a:sx n="100" d="100"/>
        <a:sy n="100" d="100"/>
      </p:scale>
      <p:origin x="0" y="0"/>
    </p:cViewPr>
  </p:notesTextViewPr>
  <p:sorterViewPr>
    <p:cViewPr>
      <p:scale>
        <a:sx n="100" d="100"/>
        <a:sy n="100" d="100"/>
      </p:scale>
      <p:origin x="0" y="-8976"/>
    </p:cViewPr>
  </p:sorterViewPr>
  <p:notesViewPr>
    <p:cSldViewPr snapToGrid="0" snapToObjects="1">
      <p:cViewPr>
        <p:scale>
          <a:sx n="37" d="100"/>
          <a:sy n="37" d="100"/>
        </p:scale>
        <p:origin x="6776" y="2840"/>
      </p:cViewPr>
      <p:guideLst>
        <p:guide orient="horz" pos="432"/>
        <p:guide pos="263"/>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omments/comment1.xml><?xml version="1.0" encoding="utf-8"?>
<p:cmLst xmlns:a="http://schemas.openxmlformats.org/drawingml/2006/main" xmlns:r="http://schemas.openxmlformats.org/officeDocument/2006/relationships" xmlns:p="http://schemas.openxmlformats.org/presentationml/2006/main">
  <p:cm authorId="19" dt="2020-01-17T17:55:14.882" idx="143">
    <p:pos x="3504" y="2433"/>
    <p:text>Updated</p:text>
    <p:extLst>
      <p:ext uri="{C676402C-5697-4E1C-873F-D02D1690AC5C}">
        <p15:threadingInfo xmlns:p15="http://schemas.microsoft.com/office/powerpoint/2012/main" timeZoneBias="30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9" dt="2020-01-17T18:53:26.131" idx="144">
    <p:pos x="4102" y="1335"/>
    <p:text>Updated</p:text>
    <p:extLst>
      <p:ext uri="{C676402C-5697-4E1C-873F-D02D1690AC5C}">
        <p15:threadingInfo xmlns:p15="http://schemas.microsoft.com/office/powerpoint/2012/main" timeZoneBias="30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126764"/>
            <a:ext cx="3043343" cy="465455"/>
          </a:xfrm>
          <a:prstGeom prst="rect">
            <a:avLst/>
          </a:prstGeom>
        </p:spPr>
        <p:txBody>
          <a:bodyPr vert="horz" lIns="93885" tIns="46944" rIns="93885" bIns="46944" rtlCol="0"/>
          <a:lstStyle>
            <a:lvl1pPr algn="l">
              <a:defRPr sz="1200"/>
            </a:lvl1pPr>
          </a:lstStyle>
          <a:p>
            <a:endParaRPr lang="en-US" dirty="0">
              <a:latin typeface="+mj-lt"/>
            </a:endParaRPr>
          </a:p>
        </p:txBody>
      </p:sp>
      <p:sp>
        <p:nvSpPr>
          <p:cNvPr id="3" name="Date Placeholder 2"/>
          <p:cNvSpPr>
            <a:spLocks noGrp="1"/>
          </p:cNvSpPr>
          <p:nvPr>
            <p:ph type="dt" sz="quarter" idx="1"/>
          </p:nvPr>
        </p:nvSpPr>
        <p:spPr>
          <a:xfrm>
            <a:off x="3978135" y="126764"/>
            <a:ext cx="3043343" cy="465455"/>
          </a:xfrm>
          <a:prstGeom prst="rect">
            <a:avLst/>
          </a:prstGeom>
        </p:spPr>
        <p:txBody>
          <a:bodyPr vert="horz" lIns="93885" tIns="46944" rIns="93885" bIns="46944" rtlCol="0"/>
          <a:lstStyle>
            <a:lvl1pPr algn="r">
              <a:defRPr sz="1200"/>
            </a:lvl1pPr>
          </a:lstStyle>
          <a:p>
            <a:fld id="{E17B2DBE-960A-614B-B965-BE0EA04CC77A}" type="datetimeFigureOut">
              <a:rPr lang="en-US" smtClean="0">
                <a:latin typeface="+mj-lt"/>
              </a:rPr>
              <a:pPr/>
              <a:t>2/19/20</a:t>
            </a:fld>
            <a:endParaRPr lang="en-US" dirty="0">
              <a:latin typeface="+mj-lt"/>
            </a:endParaRPr>
          </a:p>
        </p:txBody>
      </p:sp>
      <p:sp>
        <p:nvSpPr>
          <p:cNvPr id="4" name="Footer Placeholder 3"/>
          <p:cNvSpPr>
            <a:spLocks noGrp="1"/>
          </p:cNvSpPr>
          <p:nvPr>
            <p:ph type="ftr" sz="quarter" idx="2"/>
          </p:nvPr>
        </p:nvSpPr>
        <p:spPr>
          <a:xfrm>
            <a:off x="3" y="8770113"/>
            <a:ext cx="3043343" cy="465455"/>
          </a:xfrm>
          <a:prstGeom prst="rect">
            <a:avLst/>
          </a:prstGeom>
        </p:spPr>
        <p:txBody>
          <a:bodyPr vert="horz" lIns="93885" tIns="46944" rIns="93885" bIns="46944" rtlCol="0" anchor="b"/>
          <a:lstStyle>
            <a:lvl1pPr algn="l">
              <a:defRPr sz="1200"/>
            </a:lvl1pPr>
          </a:lstStyle>
          <a:p>
            <a:endParaRPr lang="en-US" dirty="0">
              <a:latin typeface="+mj-lt"/>
            </a:endParaRPr>
          </a:p>
        </p:txBody>
      </p:sp>
      <p:sp>
        <p:nvSpPr>
          <p:cNvPr id="5" name="Slide Number Placeholder 4"/>
          <p:cNvSpPr>
            <a:spLocks noGrp="1"/>
          </p:cNvSpPr>
          <p:nvPr>
            <p:ph type="sldNum" sz="quarter" idx="3"/>
          </p:nvPr>
        </p:nvSpPr>
        <p:spPr>
          <a:xfrm>
            <a:off x="3978135" y="8770113"/>
            <a:ext cx="3043343" cy="465455"/>
          </a:xfrm>
          <a:prstGeom prst="rect">
            <a:avLst/>
          </a:prstGeom>
        </p:spPr>
        <p:txBody>
          <a:bodyPr vert="horz" lIns="93885" tIns="46944" rIns="93885" bIns="46944" rtlCol="0" anchor="b"/>
          <a:lstStyle>
            <a:lvl1pPr algn="r">
              <a:defRPr sz="1200"/>
            </a:lvl1pPr>
          </a:lstStyle>
          <a:p>
            <a:fld id="{1339C423-F22A-3B4E-A9CE-1A814546B4AA}" type="slidenum">
              <a:rPr lang="en-US" smtClean="0">
                <a:latin typeface="+mj-lt"/>
              </a:rPr>
              <a:pPr/>
              <a:t>‹#›</a:t>
            </a:fld>
            <a:endParaRPr lang="en-US" dirty="0">
              <a:latin typeface="+mj-lt"/>
            </a:endParaRPr>
          </a:p>
        </p:txBody>
      </p:sp>
      <p:grpSp>
        <p:nvGrpSpPr>
          <p:cNvPr id="20" name="Group 4">
            <a:extLst>
              <a:ext uri="{FF2B5EF4-FFF2-40B4-BE49-F238E27FC236}">
                <a16:creationId xmlns:a16="http://schemas.microsoft.com/office/drawing/2014/main" id="{12881E35-ADBD-4367-9103-4B944EDAC9F0}"/>
              </a:ext>
            </a:extLst>
          </p:cNvPr>
          <p:cNvGrpSpPr>
            <a:grpSpLocks noChangeAspect="1"/>
          </p:cNvGrpSpPr>
          <p:nvPr/>
        </p:nvGrpSpPr>
        <p:grpSpPr bwMode="auto">
          <a:xfrm>
            <a:off x="2909886" y="8981393"/>
            <a:ext cx="1173094" cy="186728"/>
            <a:chOff x="5713" y="2780"/>
            <a:chExt cx="939" cy="148"/>
          </a:xfrm>
          <a:solidFill>
            <a:schemeClr val="tx1"/>
          </a:solidFill>
        </p:grpSpPr>
        <p:sp>
          <p:nvSpPr>
            <p:cNvPr id="22" name="Freeform 5">
              <a:extLst>
                <a:ext uri="{FF2B5EF4-FFF2-40B4-BE49-F238E27FC236}">
                  <a16:creationId xmlns:a16="http://schemas.microsoft.com/office/drawing/2014/main" id="{24882040-6C09-46C7-BF58-485842B73A35}"/>
                </a:ext>
              </a:extLst>
            </p:cNvPr>
            <p:cNvSpPr>
              <a:spLocks/>
            </p:cNvSpPr>
            <p:nvPr/>
          </p:nvSpPr>
          <p:spPr bwMode="auto">
            <a:xfrm>
              <a:off x="5892" y="2825"/>
              <a:ext cx="58" cy="10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3" name="Freeform 6">
              <a:extLst>
                <a:ext uri="{FF2B5EF4-FFF2-40B4-BE49-F238E27FC236}">
                  <a16:creationId xmlns:a16="http://schemas.microsoft.com/office/drawing/2014/main" id="{66155231-A566-40F0-B137-35333F16FA95}"/>
                </a:ext>
              </a:extLst>
            </p:cNvPr>
            <p:cNvSpPr>
              <a:spLocks/>
            </p:cNvSpPr>
            <p:nvPr/>
          </p:nvSpPr>
          <p:spPr bwMode="auto">
            <a:xfrm>
              <a:off x="5713" y="2824"/>
              <a:ext cx="74" cy="10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4" name="Freeform 7">
              <a:extLst>
                <a:ext uri="{FF2B5EF4-FFF2-40B4-BE49-F238E27FC236}">
                  <a16:creationId xmlns:a16="http://schemas.microsoft.com/office/drawing/2014/main" id="{D0D38B3B-3532-4FC9-B9FE-D95885D0CFAF}"/>
                </a:ext>
              </a:extLst>
            </p:cNvPr>
            <p:cNvSpPr>
              <a:spLocks noEditPoints="1"/>
            </p:cNvSpPr>
            <p:nvPr/>
          </p:nvSpPr>
          <p:spPr bwMode="auto">
            <a:xfrm>
              <a:off x="5792" y="2824"/>
              <a:ext cx="90"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5" name="Freeform 8">
              <a:extLst>
                <a:ext uri="{FF2B5EF4-FFF2-40B4-BE49-F238E27FC236}">
                  <a16:creationId xmlns:a16="http://schemas.microsoft.com/office/drawing/2014/main" id="{F8EDF86F-E40A-454C-9A01-8F2BB8C60438}"/>
                </a:ext>
              </a:extLst>
            </p:cNvPr>
            <p:cNvSpPr>
              <a:spLocks/>
            </p:cNvSpPr>
            <p:nvPr/>
          </p:nvSpPr>
          <p:spPr bwMode="auto">
            <a:xfrm>
              <a:off x="5958" y="2826"/>
              <a:ext cx="103" cy="99"/>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6" name="Oval 9">
              <a:extLst>
                <a:ext uri="{FF2B5EF4-FFF2-40B4-BE49-F238E27FC236}">
                  <a16:creationId xmlns:a16="http://schemas.microsoft.com/office/drawing/2014/main" id="{C5CBCDC8-18C9-42A6-BEF1-CA05917CE736}"/>
                </a:ext>
              </a:extLst>
            </p:cNvPr>
            <p:cNvSpPr>
              <a:spLocks noChangeArrowheads="1"/>
            </p:cNvSpPr>
            <p:nvPr/>
          </p:nvSpPr>
          <p:spPr bwMode="auto">
            <a:xfrm>
              <a:off x="6066" y="2780"/>
              <a:ext cx="32"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7" name="Rectangle 10">
              <a:extLst>
                <a:ext uri="{FF2B5EF4-FFF2-40B4-BE49-F238E27FC236}">
                  <a16:creationId xmlns:a16="http://schemas.microsoft.com/office/drawing/2014/main" id="{BD71175C-2312-4B96-8DF4-55196367FAB5}"/>
                </a:ext>
              </a:extLst>
            </p:cNvPr>
            <p:cNvSpPr>
              <a:spLocks noChangeArrowheads="1"/>
            </p:cNvSpPr>
            <p:nvPr/>
          </p:nvSpPr>
          <p:spPr bwMode="auto">
            <a:xfrm>
              <a:off x="6069" y="2826"/>
              <a:ext cx="25" cy="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8" name="Freeform 11">
              <a:extLst>
                <a:ext uri="{FF2B5EF4-FFF2-40B4-BE49-F238E27FC236}">
                  <a16:creationId xmlns:a16="http://schemas.microsoft.com/office/drawing/2014/main" id="{CE194287-1F0B-4477-8B1C-DF62722CE656}"/>
                </a:ext>
              </a:extLst>
            </p:cNvPr>
            <p:cNvSpPr>
              <a:spLocks/>
            </p:cNvSpPr>
            <p:nvPr/>
          </p:nvSpPr>
          <p:spPr bwMode="auto">
            <a:xfrm>
              <a:off x="6105" y="2824"/>
              <a:ext cx="93" cy="10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9" name="Freeform 12">
              <a:extLst>
                <a:ext uri="{FF2B5EF4-FFF2-40B4-BE49-F238E27FC236}">
                  <a16:creationId xmlns:a16="http://schemas.microsoft.com/office/drawing/2014/main" id="{D67DFFA0-01D7-44A4-ABAD-E0B51DBA73CA}"/>
                </a:ext>
              </a:extLst>
            </p:cNvPr>
            <p:cNvSpPr>
              <a:spLocks noEditPoints="1"/>
            </p:cNvSpPr>
            <p:nvPr/>
          </p:nvSpPr>
          <p:spPr bwMode="auto">
            <a:xfrm>
              <a:off x="6201" y="2824"/>
              <a:ext cx="89"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0" name="Freeform 13">
              <a:extLst>
                <a:ext uri="{FF2B5EF4-FFF2-40B4-BE49-F238E27FC236}">
                  <a16:creationId xmlns:a16="http://schemas.microsoft.com/office/drawing/2014/main" id="{B7CBA307-3194-4D29-8AD4-5990DD52307E}"/>
                </a:ext>
              </a:extLst>
            </p:cNvPr>
            <p:cNvSpPr>
              <a:spLocks/>
            </p:cNvSpPr>
            <p:nvPr/>
          </p:nvSpPr>
          <p:spPr bwMode="auto">
            <a:xfrm>
              <a:off x="6500" y="2826"/>
              <a:ext cx="152" cy="99"/>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1" name="Freeform 14">
              <a:extLst>
                <a:ext uri="{FF2B5EF4-FFF2-40B4-BE49-F238E27FC236}">
                  <a16:creationId xmlns:a16="http://schemas.microsoft.com/office/drawing/2014/main" id="{14908BD5-FA87-4F53-B8A3-491B9206FED0}"/>
                </a:ext>
              </a:extLst>
            </p:cNvPr>
            <p:cNvSpPr>
              <a:spLocks/>
            </p:cNvSpPr>
            <p:nvPr/>
          </p:nvSpPr>
          <p:spPr bwMode="auto">
            <a:xfrm>
              <a:off x="6300" y="2824"/>
              <a:ext cx="92" cy="101"/>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2" name="Freeform 15">
              <a:extLst>
                <a:ext uri="{FF2B5EF4-FFF2-40B4-BE49-F238E27FC236}">
                  <a16:creationId xmlns:a16="http://schemas.microsoft.com/office/drawing/2014/main" id="{C267D5CE-9629-4EB8-8E65-D6F864063E20}"/>
                </a:ext>
              </a:extLst>
            </p:cNvPr>
            <p:cNvSpPr>
              <a:spLocks noEditPoints="1"/>
            </p:cNvSpPr>
            <p:nvPr/>
          </p:nvSpPr>
          <p:spPr bwMode="auto">
            <a:xfrm>
              <a:off x="6401" y="2826"/>
              <a:ext cx="106" cy="102"/>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3" name="Freeform 16">
              <a:extLst>
                <a:ext uri="{FF2B5EF4-FFF2-40B4-BE49-F238E27FC236}">
                  <a16:creationId xmlns:a16="http://schemas.microsoft.com/office/drawing/2014/main" id="{B20DEC96-64CE-4439-A863-43F4B0BD17CD}"/>
                </a:ext>
              </a:extLst>
            </p:cNvPr>
            <p:cNvSpPr>
              <a:spLocks/>
            </p:cNvSpPr>
            <p:nvPr/>
          </p:nvSpPr>
          <p:spPr bwMode="auto">
            <a:xfrm>
              <a:off x="6633" y="2915"/>
              <a:ext cx="6" cy="10"/>
            </a:xfrm>
            <a:custGeom>
              <a:avLst/>
              <a:gdLst>
                <a:gd name="T0" fmla="*/ 6 w 6"/>
                <a:gd name="T1" fmla="*/ 1 h 10"/>
                <a:gd name="T2" fmla="*/ 3 w 6"/>
                <a:gd name="T3" fmla="*/ 1 h 10"/>
                <a:gd name="T4" fmla="*/ 3 w 6"/>
                <a:gd name="T5" fmla="*/ 10 h 10"/>
                <a:gd name="T6" fmla="*/ 2 w 6"/>
                <a:gd name="T7" fmla="*/ 10 h 10"/>
                <a:gd name="T8" fmla="*/ 2 w 6"/>
                <a:gd name="T9" fmla="*/ 1 h 10"/>
                <a:gd name="T10" fmla="*/ 0 w 6"/>
                <a:gd name="T11" fmla="*/ 1 h 10"/>
                <a:gd name="T12" fmla="*/ 0 w 6"/>
                <a:gd name="T13" fmla="*/ 0 h 10"/>
                <a:gd name="T14" fmla="*/ 6 w 6"/>
                <a:gd name="T15" fmla="*/ 0 h 10"/>
                <a:gd name="T16" fmla="*/ 6 w 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6" y="1"/>
                  </a:moveTo>
                  <a:lnTo>
                    <a:pt x="3" y="1"/>
                  </a:lnTo>
                  <a:lnTo>
                    <a:pt x="3" y="10"/>
                  </a:lnTo>
                  <a:lnTo>
                    <a:pt x="2" y="10"/>
                  </a:lnTo>
                  <a:lnTo>
                    <a:pt x="2" y="1"/>
                  </a:lnTo>
                  <a:lnTo>
                    <a:pt x="0" y="1"/>
                  </a:lnTo>
                  <a:lnTo>
                    <a:pt x="0" y="0"/>
                  </a:lnTo>
                  <a:lnTo>
                    <a:pt x="6" y="0"/>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4" name="Freeform 17">
              <a:extLst>
                <a:ext uri="{FF2B5EF4-FFF2-40B4-BE49-F238E27FC236}">
                  <a16:creationId xmlns:a16="http://schemas.microsoft.com/office/drawing/2014/main" id="{B5770143-F076-48BC-98C4-654EE666D172}"/>
                </a:ext>
              </a:extLst>
            </p:cNvPr>
            <p:cNvSpPr>
              <a:spLocks/>
            </p:cNvSpPr>
            <p:nvPr/>
          </p:nvSpPr>
          <p:spPr bwMode="auto">
            <a:xfrm>
              <a:off x="6640" y="2915"/>
              <a:ext cx="8" cy="10"/>
            </a:xfrm>
            <a:custGeom>
              <a:avLst/>
              <a:gdLst>
                <a:gd name="T0" fmla="*/ 8 w 8"/>
                <a:gd name="T1" fmla="*/ 10 h 10"/>
                <a:gd name="T2" fmla="*/ 7 w 8"/>
                <a:gd name="T3" fmla="*/ 10 h 10"/>
                <a:gd name="T4" fmla="*/ 7 w 8"/>
                <a:gd name="T5" fmla="*/ 2 h 10"/>
                <a:gd name="T6" fmla="*/ 4 w 8"/>
                <a:gd name="T7" fmla="*/ 8 h 10"/>
                <a:gd name="T8" fmla="*/ 4 w 8"/>
                <a:gd name="T9" fmla="*/ 8 h 10"/>
                <a:gd name="T10" fmla="*/ 1 w 8"/>
                <a:gd name="T11" fmla="*/ 2 h 10"/>
                <a:gd name="T12" fmla="*/ 1 w 8"/>
                <a:gd name="T13" fmla="*/ 10 h 10"/>
                <a:gd name="T14" fmla="*/ 0 w 8"/>
                <a:gd name="T15" fmla="*/ 10 h 10"/>
                <a:gd name="T16" fmla="*/ 0 w 8"/>
                <a:gd name="T17" fmla="*/ 0 h 10"/>
                <a:gd name="T18" fmla="*/ 1 w 8"/>
                <a:gd name="T19" fmla="*/ 0 h 10"/>
                <a:gd name="T20" fmla="*/ 4 w 8"/>
                <a:gd name="T21" fmla="*/ 6 h 10"/>
                <a:gd name="T22" fmla="*/ 7 w 8"/>
                <a:gd name="T23" fmla="*/ 0 h 10"/>
                <a:gd name="T24" fmla="*/ 8 w 8"/>
                <a:gd name="T25" fmla="*/ 0 h 10"/>
                <a:gd name="T26" fmla="*/ 8 w 8"/>
                <a:gd name="T2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0">
                  <a:moveTo>
                    <a:pt x="8" y="10"/>
                  </a:moveTo>
                  <a:lnTo>
                    <a:pt x="7" y="10"/>
                  </a:lnTo>
                  <a:lnTo>
                    <a:pt x="7" y="2"/>
                  </a:lnTo>
                  <a:lnTo>
                    <a:pt x="4" y="8"/>
                  </a:lnTo>
                  <a:lnTo>
                    <a:pt x="4" y="8"/>
                  </a:lnTo>
                  <a:lnTo>
                    <a:pt x="1" y="2"/>
                  </a:lnTo>
                  <a:lnTo>
                    <a:pt x="1" y="10"/>
                  </a:lnTo>
                  <a:lnTo>
                    <a:pt x="0" y="10"/>
                  </a:lnTo>
                  <a:lnTo>
                    <a:pt x="0" y="0"/>
                  </a:lnTo>
                  <a:lnTo>
                    <a:pt x="1" y="0"/>
                  </a:lnTo>
                  <a:lnTo>
                    <a:pt x="4" y="6"/>
                  </a:lnTo>
                  <a:lnTo>
                    <a:pt x="7" y="0"/>
                  </a:lnTo>
                  <a:lnTo>
                    <a:pt x="8" y="0"/>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grpSp>
    </p:spTree>
    <p:extLst>
      <p:ext uri="{BB962C8B-B14F-4D97-AF65-F5344CB8AC3E}">
        <p14:creationId xmlns:p14="http://schemas.microsoft.com/office/powerpoint/2010/main" val="201849686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0"/>
            <a:ext cx="3043343" cy="465455"/>
          </a:xfrm>
          <a:prstGeom prst="rect">
            <a:avLst/>
          </a:prstGeom>
        </p:spPr>
        <p:txBody>
          <a:bodyPr vert="horz" lIns="93885" tIns="46944" rIns="93885" bIns="46944" rtlCol="0"/>
          <a:lstStyle>
            <a:lvl1pPr algn="l">
              <a:defRPr sz="1200">
                <a:latin typeface="+mj-lt"/>
              </a:defRPr>
            </a:lvl1pPr>
          </a:lstStyle>
          <a:p>
            <a:endParaRPr lang="en-US" dirty="0"/>
          </a:p>
        </p:txBody>
      </p:sp>
      <p:sp>
        <p:nvSpPr>
          <p:cNvPr id="3" name="Date Placeholder 2"/>
          <p:cNvSpPr>
            <a:spLocks noGrp="1"/>
          </p:cNvSpPr>
          <p:nvPr>
            <p:ph type="dt" idx="1"/>
          </p:nvPr>
        </p:nvSpPr>
        <p:spPr>
          <a:xfrm>
            <a:off x="3978135" y="0"/>
            <a:ext cx="3043343" cy="465455"/>
          </a:xfrm>
          <a:prstGeom prst="rect">
            <a:avLst/>
          </a:prstGeom>
        </p:spPr>
        <p:txBody>
          <a:bodyPr vert="horz" lIns="93885" tIns="46944" rIns="93885" bIns="46944" rtlCol="0"/>
          <a:lstStyle>
            <a:lvl1pPr algn="r">
              <a:defRPr sz="1200">
                <a:latin typeface="+mj-lt"/>
              </a:defRPr>
            </a:lvl1pPr>
          </a:lstStyle>
          <a:p>
            <a:fld id="{546148A2-A49E-4B44-80FB-1D231F249F30}" type="datetimeFigureOut">
              <a:rPr lang="en-US" smtClean="0"/>
              <a:pPr/>
              <a:t>2/19/20</a:t>
            </a:fld>
            <a:endParaRPr lang="en-US" dirty="0"/>
          </a:p>
        </p:txBody>
      </p:sp>
      <p:sp>
        <p:nvSpPr>
          <p:cNvPr id="4" name="Slide Image Placeholder 3"/>
          <p:cNvSpPr>
            <a:spLocks noGrp="1" noRot="1" noChangeAspect="1"/>
          </p:cNvSpPr>
          <p:nvPr>
            <p:ph type="sldImg" idx="2"/>
          </p:nvPr>
        </p:nvSpPr>
        <p:spPr>
          <a:xfrm>
            <a:off x="409575" y="696913"/>
            <a:ext cx="6203950" cy="3490912"/>
          </a:xfrm>
          <a:prstGeom prst="rect">
            <a:avLst/>
          </a:prstGeom>
          <a:noFill/>
          <a:ln w="12700">
            <a:solidFill>
              <a:prstClr val="black"/>
            </a:solidFill>
          </a:ln>
        </p:spPr>
        <p:txBody>
          <a:bodyPr vert="horz" lIns="93885" tIns="46944" rIns="93885" bIns="46944" rtlCol="0" anchor="ctr"/>
          <a:lstStyle/>
          <a:p>
            <a:endParaRPr lang="en-US" dirty="0"/>
          </a:p>
        </p:txBody>
      </p:sp>
      <p:sp>
        <p:nvSpPr>
          <p:cNvPr id="5" name="Notes Placeholder 4"/>
          <p:cNvSpPr>
            <a:spLocks noGrp="1"/>
          </p:cNvSpPr>
          <p:nvPr>
            <p:ph type="body" sz="quarter" idx="3"/>
          </p:nvPr>
        </p:nvSpPr>
        <p:spPr>
          <a:xfrm>
            <a:off x="438944" y="4421823"/>
            <a:ext cx="6145213" cy="4189095"/>
          </a:xfrm>
          <a:prstGeom prst="rect">
            <a:avLst/>
          </a:prstGeom>
        </p:spPr>
        <p:txBody>
          <a:bodyPr vert="horz" lIns="93885" tIns="46944" rIns="93885" bIns="46944" rtlCol="0"/>
          <a:lstStyle/>
          <a:p>
            <a:pPr lvl="0"/>
            <a:r>
              <a:rPr lang="en-US" dirty="0"/>
              <a:t>Click to edit Master text styles</a:t>
            </a:r>
          </a:p>
          <a:p>
            <a:pPr lvl="1"/>
            <a:r>
              <a:rPr lang="en-US" dirty="0"/>
              <a:t>Second level</a:t>
            </a:r>
          </a:p>
        </p:txBody>
      </p:sp>
      <p:sp>
        <p:nvSpPr>
          <p:cNvPr id="6" name="Footer Placeholder 5"/>
          <p:cNvSpPr>
            <a:spLocks noGrp="1"/>
          </p:cNvSpPr>
          <p:nvPr>
            <p:ph type="ftr" sz="quarter" idx="4"/>
          </p:nvPr>
        </p:nvSpPr>
        <p:spPr>
          <a:xfrm>
            <a:off x="3" y="8797236"/>
            <a:ext cx="3043343" cy="465455"/>
          </a:xfrm>
          <a:prstGeom prst="rect">
            <a:avLst/>
          </a:prstGeom>
        </p:spPr>
        <p:txBody>
          <a:bodyPr vert="horz" lIns="93885" tIns="46944" rIns="93885" bIns="46944" rtlCol="0" anchor="b"/>
          <a:lstStyle>
            <a:lvl1pPr algn="l">
              <a:defRPr sz="1200">
                <a:latin typeface="+mj-lt"/>
              </a:defRPr>
            </a:lvl1pPr>
          </a:lstStyle>
          <a:p>
            <a:endParaRPr lang="en-US" dirty="0"/>
          </a:p>
        </p:txBody>
      </p:sp>
      <p:sp>
        <p:nvSpPr>
          <p:cNvPr id="7" name="Slide Number Placeholder 6"/>
          <p:cNvSpPr>
            <a:spLocks noGrp="1"/>
          </p:cNvSpPr>
          <p:nvPr>
            <p:ph type="sldNum" sz="quarter" idx="5"/>
          </p:nvPr>
        </p:nvSpPr>
        <p:spPr>
          <a:xfrm>
            <a:off x="3978135" y="8797236"/>
            <a:ext cx="3043343" cy="465455"/>
          </a:xfrm>
          <a:prstGeom prst="rect">
            <a:avLst/>
          </a:prstGeom>
        </p:spPr>
        <p:txBody>
          <a:bodyPr vert="horz" lIns="93885" tIns="46944" rIns="93885" bIns="46944" rtlCol="0" anchor="b"/>
          <a:lstStyle>
            <a:lvl1pPr algn="r">
              <a:defRPr sz="1200">
                <a:latin typeface="+mj-lt"/>
              </a:defRPr>
            </a:lvl1pPr>
          </a:lstStyle>
          <a:p>
            <a:fld id="{074299CD-3469-7241-AD37-C0E01E3A61D2}" type="slidenum">
              <a:rPr lang="en-US" smtClean="0"/>
              <a:pPr/>
              <a:t>‹#›</a:t>
            </a:fld>
            <a:endParaRPr lang="en-US" dirty="0"/>
          </a:p>
        </p:txBody>
      </p:sp>
      <p:grpSp>
        <p:nvGrpSpPr>
          <p:cNvPr id="21" name="Group 4">
            <a:extLst>
              <a:ext uri="{FF2B5EF4-FFF2-40B4-BE49-F238E27FC236}">
                <a16:creationId xmlns:a16="http://schemas.microsoft.com/office/drawing/2014/main" id="{719CA6AD-1F3D-4F91-AEC8-D10E82D07A9C}"/>
              </a:ext>
            </a:extLst>
          </p:cNvPr>
          <p:cNvGrpSpPr>
            <a:grpSpLocks noChangeAspect="1"/>
          </p:cNvGrpSpPr>
          <p:nvPr/>
        </p:nvGrpSpPr>
        <p:grpSpPr bwMode="auto">
          <a:xfrm>
            <a:off x="2909886" y="8981393"/>
            <a:ext cx="1173094" cy="186728"/>
            <a:chOff x="5713" y="2780"/>
            <a:chExt cx="939" cy="148"/>
          </a:xfrm>
          <a:solidFill>
            <a:schemeClr val="tx1"/>
          </a:solidFill>
        </p:grpSpPr>
        <p:sp>
          <p:nvSpPr>
            <p:cNvPr id="22" name="Freeform 5">
              <a:extLst>
                <a:ext uri="{FF2B5EF4-FFF2-40B4-BE49-F238E27FC236}">
                  <a16:creationId xmlns:a16="http://schemas.microsoft.com/office/drawing/2014/main" id="{91A8B546-A028-471C-8EF2-DF64728CED4F}"/>
                </a:ext>
              </a:extLst>
            </p:cNvPr>
            <p:cNvSpPr>
              <a:spLocks/>
            </p:cNvSpPr>
            <p:nvPr/>
          </p:nvSpPr>
          <p:spPr bwMode="auto">
            <a:xfrm>
              <a:off x="5892" y="2825"/>
              <a:ext cx="58" cy="10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3" name="Freeform 6">
              <a:extLst>
                <a:ext uri="{FF2B5EF4-FFF2-40B4-BE49-F238E27FC236}">
                  <a16:creationId xmlns:a16="http://schemas.microsoft.com/office/drawing/2014/main" id="{F78F4DF0-E72A-4662-8AF1-9DA2A59FD72E}"/>
                </a:ext>
              </a:extLst>
            </p:cNvPr>
            <p:cNvSpPr>
              <a:spLocks/>
            </p:cNvSpPr>
            <p:nvPr/>
          </p:nvSpPr>
          <p:spPr bwMode="auto">
            <a:xfrm>
              <a:off x="5713" y="2824"/>
              <a:ext cx="74" cy="10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4" name="Freeform 7">
              <a:extLst>
                <a:ext uri="{FF2B5EF4-FFF2-40B4-BE49-F238E27FC236}">
                  <a16:creationId xmlns:a16="http://schemas.microsoft.com/office/drawing/2014/main" id="{13C83159-0457-435C-8DE0-DB18930C3EFF}"/>
                </a:ext>
              </a:extLst>
            </p:cNvPr>
            <p:cNvSpPr>
              <a:spLocks noEditPoints="1"/>
            </p:cNvSpPr>
            <p:nvPr/>
          </p:nvSpPr>
          <p:spPr bwMode="auto">
            <a:xfrm>
              <a:off x="5792" y="2824"/>
              <a:ext cx="90"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5" name="Freeform 8">
              <a:extLst>
                <a:ext uri="{FF2B5EF4-FFF2-40B4-BE49-F238E27FC236}">
                  <a16:creationId xmlns:a16="http://schemas.microsoft.com/office/drawing/2014/main" id="{3A16FA94-0A80-458B-8609-381307D9DD6B}"/>
                </a:ext>
              </a:extLst>
            </p:cNvPr>
            <p:cNvSpPr>
              <a:spLocks/>
            </p:cNvSpPr>
            <p:nvPr/>
          </p:nvSpPr>
          <p:spPr bwMode="auto">
            <a:xfrm>
              <a:off x="5958" y="2826"/>
              <a:ext cx="103" cy="99"/>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6" name="Oval 9">
              <a:extLst>
                <a:ext uri="{FF2B5EF4-FFF2-40B4-BE49-F238E27FC236}">
                  <a16:creationId xmlns:a16="http://schemas.microsoft.com/office/drawing/2014/main" id="{F124964D-5328-4B8A-9AEC-B0C0499DFE42}"/>
                </a:ext>
              </a:extLst>
            </p:cNvPr>
            <p:cNvSpPr>
              <a:spLocks noChangeArrowheads="1"/>
            </p:cNvSpPr>
            <p:nvPr/>
          </p:nvSpPr>
          <p:spPr bwMode="auto">
            <a:xfrm>
              <a:off x="6066" y="2780"/>
              <a:ext cx="32" cy="3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7" name="Rectangle 10">
              <a:extLst>
                <a:ext uri="{FF2B5EF4-FFF2-40B4-BE49-F238E27FC236}">
                  <a16:creationId xmlns:a16="http://schemas.microsoft.com/office/drawing/2014/main" id="{5E8793B8-5238-41D4-9121-69061CAE48AF}"/>
                </a:ext>
              </a:extLst>
            </p:cNvPr>
            <p:cNvSpPr>
              <a:spLocks noChangeArrowheads="1"/>
            </p:cNvSpPr>
            <p:nvPr/>
          </p:nvSpPr>
          <p:spPr bwMode="auto">
            <a:xfrm>
              <a:off x="6069" y="2826"/>
              <a:ext cx="25" cy="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8" name="Freeform 11">
              <a:extLst>
                <a:ext uri="{FF2B5EF4-FFF2-40B4-BE49-F238E27FC236}">
                  <a16:creationId xmlns:a16="http://schemas.microsoft.com/office/drawing/2014/main" id="{505AC5D6-6744-43E5-BE33-65AA241CC172}"/>
                </a:ext>
              </a:extLst>
            </p:cNvPr>
            <p:cNvSpPr>
              <a:spLocks/>
            </p:cNvSpPr>
            <p:nvPr/>
          </p:nvSpPr>
          <p:spPr bwMode="auto">
            <a:xfrm>
              <a:off x="6105" y="2824"/>
              <a:ext cx="93" cy="10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9" name="Freeform 12">
              <a:extLst>
                <a:ext uri="{FF2B5EF4-FFF2-40B4-BE49-F238E27FC236}">
                  <a16:creationId xmlns:a16="http://schemas.microsoft.com/office/drawing/2014/main" id="{F49B0515-42DD-45F4-AEEA-9C0595B78F76}"/>
                </a:ext>
              </a:extLst>
            </p:cNvPr>
            <p:cNvSpPr>
              <a:spLocks noEditPoints="1"/>
            </p:cNvSpPr>
            <p:nvPr/>
          </p:nvSpPr>
          <p:spPr bwMode="auto">
            <a:xfrm>
              <a:off x="6201" y="2824"/>
              <a:ext cx="89" cy="10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0" name="Freeform 13">
              <a:extLst>
                <a:ext uri="{FF2B5EF4-FFF2-40B4-BE49-F238E27FC236}">
                  <a16:creationId xmlns:a16="http://schemas.microsoft.com/office/drawing/2014/main" id="{BD4B4931-4E48-4575-A2F1-14B09DDDF35C}"/>
                </a:ext>
              </a:extLst>
            </p:cNvPr>
            <p:cNvSpPr>
              <a:spLocks/>
            </p:cNvSpPr>
            <p:nvPr/>
          </p:nvSpPr>
          <p:spPr bwMode="auto">
            <a:xfrm>
              <a:off x="6500" y="2826"/>
              <a:ext cx="152" cy="99"/>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1" name="Freeform 14">
              <a:extLst>
                <a:ext uri="{FF2B5EF4-FFF2-40B4-BE49-F238E27FC236}">
                  <a16:creationId xmlns:a16="http://schemas.microsoft.com/office/drawing/2014/main" id="{D0A18744-02EE-4BF6-99DA-A30533BFB80F}"/>
                </a:ext>
              </a:extLst>
            </p:cNvPr>
            <p:cNvSpPr>
              <a:spLocks/>
            </p:cNvSpPr>
            <p:nvPr/>
          </p:nvSpPr>
          <p:spPr bwMode="auto">
            <a:xfrm>
              <a:off x="6300" y="2824"/>
              <a:ext cx="92" cy="101"/>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2" name="Freeform 15">
              <a:extLst>
                <a:ext uri="{FF2B5EF4-FFF2-40B4-BE49-F238E27FC236}">
                  <a16:creationId xmlns:a16="http://schemas.microsoft.com/office/drawing/2014/main" id="{833ACE78-A669-4245-8337-A11FE237DD8B}"/>
                </a:ext>
              </a:extLst>
            </p:cNvPr>
            <p:cNvSpPr>
              <a:spLocks noEditPoints="1"/>
            </p:cNvSpPr>
            <p:nvPr/>
          </p:nvSpPr>
          <p:spPr bwMode="auto">
            <a:xfrm>
              <a:off x="6401" y="2826"/>
              <a:ext cx="106" cy="102"/>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3" name="Freeform 16">
              <a:extLst>
                <a:ext uri="{FF2B5EF4-FFF2-40B4-BE49-F238E27FC236}">
                  <a16:creationId xmlns:a16="http://schemas.microsoft.com/office/drawing/2014/main" id="{05BAFF34-33C2-4FED-892A-8F6A22156123}"/>
                </a:ext>
              </a:extLst>
            </p:cNvPr>
            <p:cNvSpPr>
              <a:spLocks/>
            </p:cNvSpPr>
            <p:nvPr/>
          </p:nvSpPr>
          <p:spPr bwMode="auto">
            <a:xfrm>
              <a:off x="6633" y="2915"/>
              <a:ext cx="6" cy="10"/>
            </a:xfrm>
            <a:custGeom>
              <a:avLst/>
              <a:gdLst>
                <a:gd name="T0" fmla="*/ 6 w 6"/>
                <a:gd name="T1" fmla="*/ 1 h 10"/>
                <a:gd name="T2" fmla="*/ 3 w 6"/>
                <a:gd name="T3" fmla="*/ 1 h 10"/>
                <a:gd name="T4" fmla="*/ 3 w 6"/>
                <a:gd name="T5" fmla="*/ 10 h 10"/>
                <a:gd name="T6" fmla="*/ 2 w 6"/>
                <a:gd name="T7" fmla="*/ 10 h 10"/>
                <a:gd name="T8" fmla="*/ 2 w 6"/>
                <a:gd name="T9" fmla="*/ 1 h 10"/>
                <a:gd name="T10" fmla="*/ 0 w 6"/>
                <a:gd name="T11" fmla="*/ 1 h 10"/>
                <a:gd name="T12" fmla="*/ 0 w 6"/>
                <a:gd name="T13" fmla="*/ 0 h 10"/>
                <a:gd name="T14" fmla="*/ 6 w 6"/>
                <a:gd name="T15" fmla="*/ 0 h 10"/>
                <a:gd name="T16" fmla="*/ 6 w 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6" y="1"/>
                  </a:moveTo>
                  <a:lnTo>
                    <a:pt x="3" y="1"/>
                  </a:lnTo>
                  <a:lnTo>
                    <a:pt x="3" y="10"/>
                  </a:lnTo>
                  <a:lnTo>
                    <a:pt x="2" y="10"/>
                  </a:lnTo>
                  <a:lnTo>
                    <a:pt x="2" y="1"/>
                  </a:lnTo>
                  <a:lnTo>
                    <a:pt x="0" y="1"/>
                  </a:lnTo>
                  <a:lnTo>
                    <a:pt x="0" y="0"/>
                  </a:lnTo>
                  <a:lnTo>
                    <a:pt x="6" y="0"/>
                  </a:lnTo>
                  <a:lnTo>
                    <a:pt x="6"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4" name="Freeform 17">
              <a:extLst>
                <a:ext uri="{FF2B5EF4-FFF2-40B4-BE49-F238E27FC236}">
                  <a16:creationId xmlns:a16="http://schemas.microsoft.com/office/drawing/2014/main" id="{DF0FD444-1661-4913-A4B0-F93BBC370DDB}"/>
                </a:ext>
              </a:extLst>
            </p:cNvPr>
            <p:cNvSpPr>
              <a:spLocks/>
            </p:cNvSpPr>
            <p:nvPr/>
          </p:nvSpPr>
          <p:spPr bwMode="auto">
            <a:xfrm>
              <a:off x="6640" y="2915"/>
              <a:ext cx="8" cy="10"/>
            </a:xfrm>
            <a:custGeom>
              <a:avLst/>
              <a:gdLst>
                <a:gd name="T0" fmla="*/ 8 w 8"/>
                <a:gd name="T1" fmla="*/ 10 h 10"/>
                <a:gd name="T2" fmla="*/ 7 w 8"/>
                <a:gd name="T3" fmla="*/ 10 h 10"/>
                <a:gd name="T4" fmla="*/ 7 w 8"/>
                <a:gd name="T5" fmla="*/ 2 h 10"/>
                <a:gd name="T6" fmla="*/ 4 w 8"/>
                <a:gd name="T7" fmla="*/ 8 h 10"/>
                <a:gd name="T8" fmla="*/ 4 w 8"/>
                <a:gd name="T9" fmla="*/ 8 h 10"/>
                <a:gd name="T10" fmla="*/ 1 w 8"/>
                <a:gd name="T11" fmla="*/ 2 h 10"/>
                <a:gd name="T12" fmla="*/ 1 w 8"/>
                <a:gd name="T13" fmla="*/ 10 h 10"/>
                <a:gd name="T14" fmla="*/ 0 w 8"/>
                <a:gd name="T15" fmla="*/ 10 h 10"/>
                <a:gd name="T16" fmla="*/ 0 w 8"/>
                <a:gd name="T17" fmla="*/ 0 h 10"/>
                <a:gd name="T18" fmla="*/ 1 w 8"/>
                <a:gd name="T19" fmla="*/ 0 h 10"/>
                <a:gd name="T20" fmla="*/ 4 w 8"/>
                <a:gd name="T21" fmla="*/ 6 h 10"/>
                <a:gd name="T22" fmla="*/ 7 w 8"/>
                <a:gd name="T23" fmla="*/ 0 h 10"/>
                <a:gd name="T24" fmla="*/ 8 w 8"/>
                <a:gd name="T25" fmla="*/ 0 h 10"/>
                <a:gd name="T26" fmla="*/ 8 w 8"/>
                <a:gd name="T2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0">
                  <a:moveTo>
                    <a:pt x="8" y="10"/>
                  </a:moveTo>
                  <a:lnTo>
                    <a:pt x="7" y="10"/>
                  </a:lnTo>
                  <a:lnTo>
                    <a:pt x="7" y="2"/>
                  </a:lnTo>
                  <a:lnTo>
                    <a:pt x="4" y="8"/>
                  </a:lnTo>
                  <a:lnTo>
                    <a:pt x="4" y="8"/>
                  </a:lnTo>
                  <a:lnTo>
                    <a:pt x="1" y="2"/>
                  </a:lnTo>
                  <a:lnTo>
                    <a:pt x="1" y="10"/>
                  </a:lnTo>
                  <a:lnTo>
                    <a:pt x="0" y="10"/>
                  </a:lnTo>
                  <a:lnTo>
                    <a:pt x="0" y="0"/>
                  </a:lnTo>
                  <a:lnTo>
                    <a:pt x="1" y="0"/>
                  </a:lnTo>
                  <a:lnTo>
                    <a:pt x="4" y="6"/>
                  </a:lnTo>
                  <a:lnTo>
                    <a:pt x="7" y="0"/>
                  </a:lnTo>
                  <a:lnTo>
                    <a:pt x="8" y="0"/>
                  </a:lnTo>
                  <a:lnTo>
                    <a:pt x="8"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lt"/>
              </a:endParaRPr>
            </a:p>
          </p:txBody>
        </p:sp>
      </p:grpSp>
    </p:spTree>
    <p:extLst>
      <p:ext uri="{BB962C8B-B14F-4D97-AF65-F5344CB8AC3E}">
        <p14:creationId xmlns:p14="http://schemas.microsoft.com/office/powerpoint/2010/main" val="22557597"/>
      </p:ext>
    </p:extLst>
  </p:cSld>
  <p:clrMap bg1="lt1" tx1="dk1" bg2="lt2" tx2="dk2" accent1="accent1" accent2="accent2" accent3="accent3" accent4="accent4" accent5="accent5" accent6="accent6" hlink="hlink" folHlink="folHlink"/>
  <p:hf hdr="0" ftr="0" dt="0"/>
  <p:notesStyle>
    <a:lvl1pPr marL="171450" indent="-171450" algn="l" defTabSz="457040" rtl="0" eaLnBrk="1" latinLnBrk="0" hangingPunct="1">
      <a:lnSpc>
        <a:spcPct val="95000"/>
      </a:lnSpc>
      <a:spcAft>
        <a:spcPts val="600"/>
      </a:spcAft>
      <a:buFont typeface="Arial" panose="020B0604020202020204" pitchFamily="34" charset="0"/>
      <a:buChar char="•"/>
      <a:defRPr sz="1200" kern="1200">
        <a:solidFill>
          <a:schemeClr val="tx1"/>
        </a:solidFill>
        <a:latin typeface="+mj-lt"/>
        <a:ea typeface="+mn-ea"/>
        <a:cs typeface="+mn-cs"/>
      </a:defRPr>
    </a:lvl1pPr>
    <a:lvl2pPr marL="398384" indent="-171450" algn="l" defTabSz="457040" rtl="0" eaLnBrk="1" latinLnBrk="0" hangingPunct="1">
      <a:lnSpc>
        <a:spcPct val="95000"/>
      </a:lnSpc>
      <a:spcAft>
        <a:spcPts val="600"/>
      </a:spcAft>
      <a:buFont typeface="Arial" panose="020B0604020202020204" pitchFamily="34" charset="0"/>
      <a:buChar char="•"/>
      <a:defRPr sz="1100" kern="1200">
        <a:solidFill>
          <a:schemeClr val="tx1"/>
        </a:solidFill>
        <a:latin typeface="+mj-lt"/>
        <a:ea typeface="+mn-ea"/>
        <a:cs typeface="+mn-cs"/>
      </a:defRPr>
    </a:lvl2pPr>
    <a:lvl3pPr marL="914080" algn="l" defTabSz="457040" rtl="0" eaLnBrk="1" latinLnBrk="0" hangingPunct="1">
      <a:defRPr sz="1200" kern="1200">
        <a:solidFill>
          <a:schemeClr val="tx1"/>
        </a:solidFill>
        <a:latin typeface="+mn-lt"/>
        <a:ea typeface="+mn-ea"/>
        <a:cs typeface="+mn-cs"/>
      </a:defRPr>
    </a:lvl3pPr>
    <a:lvl4pPr marL="1371120" algn="l" defTabSz="457040" rtl="0" eaLnBrk="1" latinLnBrk="0" hangingPunct="1">
      <a:defRPr sz="1200" kern="1200">
        <a:solidFill>
          <a:schemeClr val="tx1"/>
        </a:solidFill>
        <a:latin typeface="+mn-lt"/>
        <a:ea typeface="+mn-ea"/>
        <a:cs typeface="+mn-cs"/>
      </a:defRPr>
    </a:lvl4pPr>
    <a:lvl5pPr marL="1828160" algn="l" defTabSz="457040" rtl="0" eaLnBrk="1" latinLnBrk="0" hangingPunct="1">
      <a:defRPr sz="1200" kern="1200">
        <a:solidFill>
          <a:schemeClr val="tx1"/>
        </a:solidFill>
        <a:latin typeface="+mn-lt"/>
        <a:ea typeface="+mn-ea"/>
        <a:cs typeface="+mn-cs"/>
      </a:defRPr>
    </a:lvl5pPr>
    <a:lvl6pPr marL="2285200" algn="l" defTabSz="457040" rtl="0" eaLnBrk="1" latinLnBrk="0" hangingPunct="1">
      <a:defRPr sz="1200" kern="1200">
        <a:solidFill>
          <a:schemeClr val="tx1"/>
        </a:solidFill>
        <a:latin typeface="+mn-lt"/>
        <a:ea typeface="+mn-ea"/>
        <a:cs typeface="+mn-cs"/>
      </a:defRPr>
    </a:lvl6pPr>
    <a:lvl7pPr marL="2742240" algn="l" defTabSz="457040" rtl="0" eaLnBrk="1" latinLnBrk="0" hangingPunct="1">
      <a:defRPr sz="1200" kern="1200">
        <a:solidFill>
          <a:schemeClr val="tx1"/>
        </a:solidFill>
        <a:latin typeface="+mn-lt"/>
        <a:ea typeface="+mn-ea"/>
        <a:cs typeface="+mn-cs"/>
      </a:defRPr>
    </a:lvl7pPr>
    <a:lvl8pPr marL="3199280" algn="l" defTabSz="457040" rtl="0" eaLnBrk="1" latinLnBrk="0" hangingPunct="1">
      <a:defRPr sz="1200" kern="1200">
        <a:solidFill>
          <a:schemeClr val="tx1"/>
        </a:solidFill>
        <a:latin typeface="+mn-lt"/>
        <a:ea typeface="+mn-ea"/>
        <a:cs typeface="+mn-cs"/>
      </a:defRPr>
    </a:lvl8pPr>
    <a:lvl9pPr marL="3656320" algn="l" defTabSz="45704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1</a:t>
            </a:fld>
            <a:endParaRPr lang="en-US" dirty="0"/>
          </a:p>
        </p:txBody>
      </p:sp>
    </p:spTree>
    <p:extLst>
      <p:ext uri="{BB962C8B-B14F-4D97-AF65-F5344CB8AC3E}">
        <p14:creationId xmlns:p14="http://schemas.microsoft.com/office/powerpoint/2010/main" val="40683081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11</a:t>
            </a:fld>
            <a:endParaRPr lang="en-US" dirty="0"/>
          </a:p>
        </p:txBody>
      </p:sp>
    </p:spTree>
    <p:extLst>
      <p:ext uri="{BB962C8B-B14F-4D97-AF65-F5344CB8AC3E}">
        <p14:creationId xmlns:p14="http://schemas.microsoft.com/office/powerpoint/2010/main" val="29579051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12</a:t>
            </a:fld>
            <a:endParaRPr lang="en-US" dirty="0"/>
          </a:p>
        </p:txBody>
      </p:sp>
    </p:spTree>
    <p:extLst>
      <p:ext uri="{BB962C8B-B14F-4D97-AF65-F5344CB8AC3E}">
        <p14:creationId xmlns:p14="http://schemas.microsoft.com/office/powerpoint/2010/main" val="3349983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2</a:t>
            </a:fld>
            <a:endParaRPr lang="en-US" dirty="0"/>
          </a:p>
        </p:txBody>
      </p:sp>
    </p:spTree>
    <p:extLst>
      <p:ext uri="{BB962C8B-B14F-4D97-AF65-F5344CB8AC3E}">
        <p14:creationId xmlns:p14="http://schemas.microsoft.com/office/powerpoint/2010/main" val="871479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4</a:t>
            </a:fld>
            <a:endParaRPr lang="en-US" dirty="0"/>
          </a:p>
        </p:txBody>
      </p:sp>
    </p:spTree>
    <p:extLst>
      <p:ext uri="{BB962C8B-B14F-4D97-AF65-F5344CB8AC3E}">
        <p14:creationId xmlns:p14="http://schemas.microsoft.com/office/powerpoint/2010/main" val="3929766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5</a:t>
            </a:fld>
            <a:endParaRPr lang="en-US" dirty="0"/>
          </a:p>
        </p:txBody>
      </p:sp>
    </p:spTree>
    <p:extLst>
      <p:ext uri="{BB962C8B-B14F-4D97-AF65-F5344CB8AC3E}">
        <p14:creationId xmlns:p14="http://schemas.microsoft.com/office/powerpoint/2010/main" val="27940317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6</a:t>
            </a:fld>
            <a:endParaRPr lang="en-US" dirty="0"/>
          </a:p>
        </p:txBody>
      </p:sp>
    </p:spTree>
    <p:extLst>
      <p:ext uri="{BB962C8B-B14F-4D97-AF65-F5344CB8AC3E}">
        <p14:creationId xmlns:p14="http://schemas.microsoft.com/office/powerpoint/2010/main" val="31533961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7</a:t>
            </a:fld>
            <a:endParaRPr lang="en-US" dirty="0"/>
          </a:p>
        </p:txBody>
      </p:sp>
    </p:spTree>
    <p:extLst>
      <p:ext uri="{BB962C8B-B14F-4D97-AF65-F5344CB8AC3E}">
        <p14:creationId xmlns:p14="http://schemas.microsoft.com/office/powerpoint/2010/main" val="4059634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8</a:t>
            </a:fld>
            <a:endParaRPr lang="en-US" dirty="0"/>
          </a:p>
        </p:txBody>
      </p:sp>
    </p:spTree>
    <p:extLst>
      <p:ext uri="{BB962C8B-B14F-4D97-AF65-F5344CB8AC3E}">
        <p14:creationId xmlns:p14="http://schemas.microsoft.com/office/powerpoint/2010/main" val="2943112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9</a:t>
            </a:fld>
            <a:endParaRPr lang="en-US" dirty="0"/>
          </a:p>
        </p:txBody>
      </p:sp>
    </p:spTree>
    <p:extLst>
      <p:ext uri="{BB962C8B-B14F-4D97-AF65-F5344CB8AC3E}">
        <p14:creationId xmlns:p14="http://schemas.microsoft.com/office/powerpoint/2010/main" val="596956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74299CD-3469-7241-AD37-C0E01E3A61D2}" type="slidenum">
              <a:rPr lang="en-US" smtClean="0"/>
              <a:pPr/>
              <a:t>10</a:t>
            </a:fld>
            <a:endParaRPr lang="en-US" dirty="0"/>
          </a:p>
        </p:txBody>
      </p:sp>
    </p:spTree>
    <p:extLst>
      <p:ext uri="{BB962C8B-B14F-4D97-AF65-F5344CB8AC3E}">
        <p14:creationId xmlns:p14="http://schemas.microsoft.com/office/powerpoint/2010/main" val="34450568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_1">
    <p:bg bwMode="gray">
      <p:bgPr>
        <a:solidFill>
          <a:schemeClr val="tx1"/>
        </a:solidFill>
        <a:effectLst/>
      </p:bgPr>
    </p:bg>
    <p:spTree>
      <p:nvGrpSpPr>
        <p:cNvPr id="1" name=""/>
        <p:cNvGrpSpPr/>
        <p:nvPr/>
      </p:nvGrpSpPr>
      <p:grpSpPr>
        <a:xfrm>
          <a:off x="0" y="0"/>
          <a:ext cx="0" cy="0"/>
          <a:chOff x="0" y="0"/>
          <a:chExt cx="0" cy="0"/>
        </a:xfrm>
      </p:grpSpPr>
      <p:sp>
        <p:nvSpPr>
          <p:cNvPr id="28" name="Text Placeholder 2"/>
          <p:cNvSpPr>
            <a:spLocks noGrp="1"/>
          </p:cNvSpPr>
          <p:nvPr>
            <p:ph type="body" sz="quarter" idx="12" hasCustomPrompt="1"/>
          </p:nvPr>
        </p:nvSpPr>
        <p:spPr>
          <a:xfrm>
            <a:off x="428223" y="3411257"/>
            <a:ext cx="9392443" cy="789637"/>
          </a:xfrm>
        </p:spPr>
        <p:txBody>
          <a:bodyPr/>
          <a:lstStyle>
            <a:lvl1pPr marL="0" indent="0">
              <a:lnSpc>
                <a:spcPct val="80000"/>
              </a:lnSpc>
              <a:spcBef>
                <a:spcPts val="0"/>
              </a:spcBef>
              <a:buFont typeface="Arial" panose="020B0604020202020204" pitchFamily="34" charset="0"/>
              <a:buNone/>
              <a:defRPr sz="2300" b="0">
                <a:solidFill>
                  <a:schemeClr val="bg1"/>
                </a:solidFill>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sp>
        <p:nvSpPr>
          <p:cNvPr id="30" name="Title 2"/>
          <p:cNvSpPr>
            <a:spLocks noGrp="1"/>
          </p:cNvSpPr>
          <p:nvPr>
            <p:ph type="title"/>
          </p:nvPr>
        </p:nvSpPr>
        <p:spPr>
          <a:xfrm>
            <a:off x="427244" y="774667"/>
            <a:ext cx="9393422" cy="2642187"/>
          </a:xfrm>
        </p:spPr>
        <p:txBody>
          <a:bodyPr/>
          <a:lstStyle>
            <a:lvl1pPr marL="0" algn="l" defTabSz="457017" rtl="0" eaLnBrk="1" latinLnBrk="0" hangingPunct="1">
              <a:lnSpc>
                <a:spcPct val="85000"/>
              </a:lnSpc>
              <a:spcBef>
                <a:spcPts val="0"/>
              </a:spcBef>
              <a:buNone/>
              <a:defRPr lang="en-US" sz="4600" b="1" i="0" kern="1200" normalizeH="0" baseline="0" dirty="0">
                <a:solidFill>
                  <a:schemeClr val="bg1"/>
                </a:solidFill>
                <a:latin typeface="+mj-lt"/>
                <a:ea typeface="Gilroy" panose="00000500000000000000" pitchFamily="50" charset="0"/>
                <a:cs typeface="Gilroy" panose="00000500000000000000" pitchFamily="50" charset="0"/>
              </a:defRPr>
            </a:lvl1pPr>
          </a:lstStyle>
          <a:p>
            <a:r>
              <a:rPr lang="en-US" dirty="0"/>
              <a:t>Click to edit Master title style</a:t>
            </a:r>
          </a:p>
        </p:txBody>
      </p:sp>
      <p:sp>
        <p:nvSpPr>
          <p:cNvPr id="29" name="Text Placeholder 4"/>
          <p:cNvSpPr>
            <a:spLocks noGrp="1"/>
          </p:cNvSpPr>
          <p:nvPr>
            <p:ph type="body" sz="quarter" idx="13" hasCustomPrompt="1"/>
          </p:nvPr>
        </p:nvSpPr>
        <p:spPr>
          <a:xfrm>
            <a:off x="427295" y="5506862"/>
            <a:ext cx="6164720" cy="914400"/>
          </a:xfrm>
        </p:spPr>
        <p:txBody>
          <a:bodyPr/>
          <a:lstStyle>
            <a:lvl1pPr marL="0" indent="0">
              <a:buNone/>
              <a:defRPr sz="1399">
                <a:solidFill>
                  <a:schemeClr val="bg1"/>
                </a:solidFill>
                <a:latin typeface="+mn-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r>
              <a:rPr lang="en-US" dirty="0"/>
              <a:t>Click to edit Master subtitle style</a:t>
            </a:r>
          </a:p>
        </p:txBody>
      </p:sp>
      <p:sp>
        <p:nvSpPr>
          <p:cNvPr id="35" name="Text Placeholder 4"/>
          <p:cNvSpPr>
            <a:spLocks noGrp="1"/>
          </p:cNvSpPr>
          <p:nvPr>
            <p:ph type="body" sz="quarter" idx="14" hasCustomPrompt="1"/>
          </p:nvPr>
        </p:nvSpPr>
        <p:spPr>
          <a:xfrm>
            <a:off x="428543" y="5135720"/>
            <a:ext cx="6164720" cy="390748"/>
          </a:xfrm>
        </p:spPr>
        <p:txBody>
          <a:bodyPr anchor="b"/>
          <a:lstStyle>
            <a:lvl1pPr marL="0" indent="0">
              <a:buNone/>
              <a:defRPr sz="1399" b="1">
                <a:solidFill>
                  <a:schemeClr val="bg1"/>
                </a:solidFill>
                <a:latin typeface="+mn-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r>
              <a:rPr lang="en-US" dirty="0"/>
              <a:t>Click to edit Master subtitle style</a:t>
            </a:r>
          </a:p>
        </p:txBody>
      </p:sp>
      <p:grpSp>
        <p:nvGrpSpPr>
          <p:cNvPr id="36" name="Group 35">
            <a:extLst>
              <a:ext uri="{FF2B5EF4-FFF2-40B4-BE49-F238E27FC236}">
                <a16:creationId xmlns:a16="http://schemas.microsoft.com/office/drawing/2014/main" id="{263776A5-4AD5-4B46-9367-7EFDFFA31569}"/>
              </a:ext>
            </a:extLst>
          </p:cNvPr>
          <p:cNvGrpSpPr/>
          <p:nvPr userDrawn="1"/>
        </p:nvGrpSpPr>
        <p:grpSpPr bwMode="gray">
          <a:xfrm>
            <a:off x="539750" y="1054100"/>
            <a:ext cx="1498357" cy="234950"/>
            <a:chOff x="539750" y="1054100"/>
            <a:chExt cx="1498357" cy="234950"/>
          </a:xfrm>
        </p:grpSpPr>
        <p:sp>
          <p:nvSpPr>
            <p:cNvPr id="3" name="AutoShape 3">
              <a:extLst>
                <a:ext uri="{FF2B5EF4-FFF2-40B4-BE49-F238E27FC236}">
                  <a16:creationId xmlns:a16="http://schemas.microsoft.com/office/drawing/2014/main" id="{F44A7F4F-3695-4630-9B30-7479D6FAFDF8}"/>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 name="Freeform 5">
              <a:extLst>
                <a:ext uri="{FF2B5EF4-FFF2-40B4-BE49-F238E27FC236}">
                  <a16:creationId xmlns:a16="http://schemas.microsoft.com/office/drawing/2014/main" id="{F7A8AA34-C7CD-4589-B11D-4A9848602D00}"/>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6">
              <a:extLst>
                <a:ext uri="{FF2B5EF4-FFF2-40B4-BE49-F238E27FC236}">
                  <a16:creationId xmlns:a16="http://schemas.microsoft.com/office/drawing/2014/main" id="{90062EE8-46D4-48D9-9B3C-75326CF7F9E8}"/>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7">
              <a:extLst>
                <a:ext uri="{FF2B5EF4-FFF2-40B4-BE49-F238E27FC236}">
                  <a16:creationId xmlns:a16="http://schemas.microsoft.com/office/drawing/2014/main" id="{9DEBBD20-E2EB-4610-9A51-669AC0D2F6A6}"/>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8">
              <a:extLst>
                <a:ext uri="{FF2B5EF4-FFF2-40B4-BE49-F238E27FC236}">
                  <a16:creationId xmlns:a16="http://schemas.microsoft.com/office/drawing/2014/main" id="{EEAA3DE7-23CD-4558-8709-1B1030645528}"/>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Oval 9">
              <a:extLst>
                <a:ext uri="{FF2B5EF4-FFF2-40B4-BE49-F238E27FC236}">
                  <a16:creationId xmlns:a16="http://schemas.microsoft.com/office/drawing/2014/main" id="{60E1A601-537D-4FD7-9DCA-4471CC0D2AC8}"/>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Rectangle 10">
              <a:extLst>
                <a:ext uri="{FF2B5EF4-FFF2-40B4-BE49-F238E27FC236}">
                  <a16:creationId xmlns:a16="http://schemas.microsoft.com/office/drawing/2014/main" id="{D7DA4939-7418-4F1E-AC7B-C955EC8331C2}"/>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1">
              <a:extLst>
                <a:ext uri="{FF2B5EF4-FFF2-40B4-BE49-F238E27FC236}">
                  <a16:creationId xmlns:a16="http://schemas.microsoft.com/office/drawing/2014/main" id="{1227FC7A-9D41-44D0-99AD-04D451161FC2}"/>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2">
              <a:extLst>
                <a:ext uri="{FF2B5EF4-FFF2-40B4-BE49-F238E27FC236}">
                  <a16:creationId xmlns:a16="http://schemas.microsoft.com/office/drawing/2014/main" id="{1D49DE8A-F082-488C-A82C-AD1F171C1B97}"/>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3">
              <a:extLst>
                <a:ext uri="{FF2B5EF4-FFF2-40B4-BE49-F238E27FC236}">
                  <a16:creationId xmlns:a16="http://schemas.microsoft.com/office/drawing/2014/main" id="{59E73E17-1BB6-4243-A33F-8C2A2A877998}"/>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4">
              <a:extLst>
                <a:ext uri="{FF2B5EF4-FFF2-40B4-BE49-F238E27FC236}">
                  <a16:creationId xmlns:a16="http://schemas.microsoft.com/office/drawing/2014/main" id="{DCDABC89-7E30-44B2-829D-185E31F03F4B}"/>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5">
              <a:extLst>
                <a:ext uri="{FF2B5EF4-FFF2-40B4-BE49-F238E27FC236}">
                  <a16:creationId xmlns:a16="http://schemas.microsoft.com/office/drawing/2014/main" id="{D4B8C552-A263-429A-9311-1418F422600A}"/>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66" name="Group 65">
              <a:extLst>
                <a:ext uri="{FF2B5EF4-FFF2-40B4-BE49-F238E27FC236}">
                  <a16:creationId xmlns:a16="http://schemas.microsoft.com/office/drawing/2014/main" id="{DEBBE881-3D3E-4191-A054-64C53E636502}"/>
                </a:ext>
              </a:extLst>
            </p:cNvPr>
            <p:cNvGrpSpPr>
              <a:grpSpLocks noChangeAspect="1"/>
            </p:cNvGrpSpPr>
            <p:nvPr/>
          </p:nvGrpSpPr>
          <p:grpSpPr bwMode="gray">
            <a:xfrm>
              <a:off x="1998819" y="1263267"/>
              <a:ext cx="39288" cy="20954"/>
              <a:chOff x="2687241" y="1822450"/>
              <a:chExt cx="23813" cy="12700"/>
            </a:xfrm>
          </p:grpSpPr>
          <p:sp>
            <p:nvSpPr>
              <p:cNvPr id="67" name="Freeform 8">
                <a:extLst>
                  <a:ext uri="{FF2B5EF4-FFF2-40B4-BE49-F238E27FC236}">
                    <a16:creationId xmlns:a16="http://schemas.microsoft.com/office/drawing/2014/main" id="{C1FFE498-E612-4637-9DEA-045FEC39828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8" name="Freeform 9">
                <a:extLst>
                  <a:ext uri="{FF2B5EF4-FFF2-40B4-BE49-F238E27FC236}">
                    <a16:creationId xmlns:a16="http://schemas.microsoft.com/office/drawing/2014/main" id="{26FC909D-B696-446E-A642-B1EBF7471724}"/>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
        <p:nvSpPr>
          <p:cNvPr id="55" name="AutoShape 7">
            <a:extLst>
              <a:ext uri="{FF2B5EF4-FFF2-40B4-BE49-F238E27FC236}">
                <a16:creationId xmlns:a16="http://schemas.microsoft.com/office/drawing/2014/main" id="{1EED5B79-0291-4B4B-96E3-3F93438B4A2A}"/>
              </a:ext>
            </a:extLst>
          </p:cNvPr>
          <p:cNvSpPr>
            <a:spLocks noChangeAspect="1" noChangeArrowheads="1" noTextEdit="1"/>
          </p:cNvSpPr>
          <p:nvPr userDrawn="1"/>
        </p:nvSpPr>
        <p:spPr bwMode="auto">
          <a:xfrm>
            <a:off x="3154363" y="0"/>
            <a:ext cx="58801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with Subtitle/Header">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hasCustomPrompt="1"/>
          </p:nvPr>
        </p:nvSpPr>
        <p:spPr>
          <a:xfrm>
            <a:off x="475488" y="1901952"/>
            <a:ext cx="11172984"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1" y="960120"/>
            <a:ext cx="11209561"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203407997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with Subtitle">
    <p:spTree>
      <p:nvGrpSpPr>
        <p:cNvPr id="1" name=""/>
        <p:cNvGrpSpPr/>
        <p:nvPr/>
      </p:nvGrpSpPr>
      <p:grpSpPr>
        <a:xfrm>
          <a:off x="0" y="0"/>
          <a:ext cx="0" cy="0"/>
          <a:chOff x="0" y="0"/>
          <a:chExt cx="0" cy="0"/>
        </a:xfrm>
      </p:grpSpPr>
      <p:sp>
        <p:nvSpPr>
          <p:cNvPr id="7" name="Text Placeholder 8"/>
          <p:cNvSpPr>
            <a:spLocks noGrp="1"/>
          </p:cNvSpPr>
          <p:nvPr>
            <p:ph type="body" sz="quarter" idx="13"/>
          </p:nvPr>
        </p:nvSpPr>
        <p:spPr>
          <a:xfrm>
            <a:off x="438911" y="960120"/>
            <a:ext cx="11207242" cy="448056"/>
          </a:xfrm>
        </p:spPr>
        <p:txBody>
          <a:bodyPr>
            <a:noAutofit/>
          </a:bodyPr>
          <a:lstStyle>
            <a:lvl1pPr marL="0" indent="0">
              <a:buNone/>
              <a:defRPr sz="1900" b="0">
                <a:solidFill>
                  <a:schemeClr val="tx1"/>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4" name="Title 3"/>
          <p:cNvSpPr>
            <a:spLocks noGrp="1"/>
          </p:cNvSpPr>
          <p:nvPr>
            <p:ph type="title"/>
          </p:nvPr>
        </p:nvSpPr>
        <p:spPr/>
        <p:txBody>
          <a:bodyPr/>
          <a:lstStyle>
            <a:lvl1pPr>
              <a:defRPr>
                <a:solidFill>
                  <a:schemeClr val="tx1"/>
                </a:solidFill>
              </a:defRPr>
            </a:lvl1pPr>
          </a:lstStyle>
          <a:p>
            <a:r>
              <a:rPr lang="en-US" dirty="0"/>
              <a:t>Click to edit Master title style</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afe Harbor">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p>
            <a:r>
              <a:rPr lang="en-US" dirty="0"/>
              <a:t>Safe Harbor Notice for Forward-Looking Statements</a:t>
            </a:r>
          </a:p>
        </p:txBody>
      </p:sp>
      <p:sp>
        <p:nvSpPr>
          <p:cNvPr id="5" name="TextBox 4"/>
          <p:cNvSpPr txBox="1"/>
          <p:nvPr userDrawn="1"/>
        </p:nvSpPr>
        <p:spPr bwMode="gray">
          <a:xfrm>
            <a:off x="463106" y="1252087"/>
            <a:ext cx="11226454" cy="5311454"/>
          </a:xfrm>
          <a:prstGeom prst="rect">
            <a:avLst/>
          </a:prstGeom>
          <a:noFill/>
        </p:spPr>
        <p:txBody>
          <a:bodyPr wrap="square" rtlCol="0">
            <a:spAutoFit/>
          </a:bodyPr>
          <a:lstStyle/>
          <a:p>
            <a:pPr marL="0" indent="0">
              <a:lnSpc>
                <a:spcPct val="95000"/>
              </a:lnSpc>
              <a:buNone/>
            </a:pPr>
            <a:r>
              <a:rPr lang="en-US" sz="1050" dirty="0">
                <a:solidFill>
                  <a:schemeClr val="tx1"/>
                </a:solidFill>
              </a:rPr>
              <a:t>This presentation contains “forward‐looking” statements that are based on our management’s beliefs and assumptions and on information currently available to management. We intend for such forward‐looking statements to be covered by the safe harbor provisions for forward‐looking statements contained in the U.S. Private Securities Litigation Reform Act of 1995. Forward‐looking statements include information concerning our possible or assumed strategy, future operations, financing plans, operating model, financial position, future revenues, projected costs, competitive position, industry environment, potential growth opportunities, potential market opportunities, plans and objectives of management and the effects of competition.</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Forward‐looking statements include all statements that are not historical facts and can be identified by terms such as “anticipates,” “believes,” “could,” “seeks,” “estimates,” “expects,” “intends,” “may,” “plans,” “potential,” “predicts,” “prospects”, “projects,” “should,” “will,” “would” or similar expressions and the negatives of those terms, although not all forward‐looking statements contain these identifying words. Forward‐looking statements involve known and unknown risks, uncertainties and other factors that may cause our actual results, performance or achievements to be materially different from any future results, performance or achievements expressed or implied by the forward‐looking statements. We cannot guarantee that we actually will achieve the plans, intentions, or expectations disclosed in our forward‐looking statements and you should not place undue reliance on our forward‐looking statements. </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Forward-looking statements represent our management’s beliefs and assumptions only as of the date of this presentation. We undertake no obligation, and do not intend to update these forward‐looking statements, to review or confirm analysts’ expectations, or to provide interim reports or updates on the progress of the current financial quarter. Further information on these and other factors that could affect our financial results are included in our filings we make with the Securities and Exchange Commission, including those discussed in our most recent Annual Report on form 10-K.</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This presentation includes certain non‐GAAP financial measures as defined by SEC rules. We have provided a reconciliation of those measures to the most directly comparable GAAP measures in the Appendix. Terms such as “Annual Contract Value” and “G2K Customer” shall have the meanings set forth in our filings with the SEC. </a:t>
            </a:r>
            <a:br>
              <a:rPr lang="en-US" sz="1050" dirty="0">
                <a:solidFill>
                  <a:schemeClr val="tx1"/>
                </a:solidFill>
              </a:rPr>
            </a:br>
            <a:r>
              <a:rPr lang="en-US" sz="1050" dirty="0">
                <a:solidFill>
                  <a:schemeClr val="tx1"/>
                </a:solidFill>
              </a:rPr>
              <a:t>This presentation includes estimates of the size of the target addressable market for our products and services. We obtain industry and market data from our own internal estimates, from industry and general publications, and from research, surveys and studies conducted by third parties. The data on which we rely, and our assumptions, involve approximations, judgments about how to define and group product segments and markets, estimates, and risks and uncertainties, including those discussed in our most recent annual report on Form 10-K and other risks which we do not foresee that may materially, and negatively impact or fundamentally change the markets in which we compete. Therefore, our estimates of the size of the target addressable markets for our products and services could be overstated. Further, in a number of product segments and markets our product offerings have only recently been introduced, and we do not have an operating history establishing that our products will successfully compete in these product and market segments or successfully address the breadth and size of the market opportunity stated of implied by the industry and market data in this presentation. The information in this presentation on new products, features, or functionalities is intended to outline ServiceNow’s general product direction and should not be included in making a purchasing decision. The information on new products, features, functionalities is for informational purposes only and may not be incorporated into any contract. The information on new products is not a commitment, promise, or legal obligation to deliver any material, code or functionality. The development, release, and timing of any features or functionality described for our products remains at </a:t>
            </a:r>
            <a:r>
              <a:rPr lang="en-US" sz="1050" dirty="0" err="1">
                <a:solidFill>
                  <a:schemeClr val="tx1"/>
                </a:solidFill>
              </a:rPr>
              <a:t>ServiceNow’s</a:t>
            </a:r>
            <a:r>
              <a:rPr lang="en-US" sz="1050" dirty="0">
                <a:solidFill>
                  <a:schemeClr val="tx1"/>
                </a:solidFill>
              </a:rPr>
              <a:t> sole discretion.</a:t>
            </a:r>
          </a:p>
          <a:p>
            <a:pPr>
              <a:lnSpc>
                <a:spcPct val="95000"/>
              </a:lnSpc>
            </a:pPr>
            <a:endParaRPr lang="en-US" sz="1050" dirty="0">
              <a:solidFill>
                <a:schemeClr val="tx1"/>
              </a:solidFill>
            </a:endParaRPr>
          </a:p>
          <a:p>
            <a:pPr>
              <a:lnSpc>
                <a:spcPct val="95000"/>
              </a:lnSpc>
            </a:pPr>
            <a:endParaRPr lang="en-US" sz="1050" dirty="0">
              <a:solidFill>
                <a:schemeClr val="tx1"/>
              </a:solidFill>
            </a:endParaRPr>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p:nvPr>
        </p:nvSpPr>
        <p:spPr>
          <a:xfrm>
            <a:off x="475488" y="1901952"/>
            <a:ext cx="5422392" cy="4389120"/>
          </a:xfrm>
        </p:spPr>
        <p:txBody>
          <a:bodyPr/>
          <a:lstStyle>
            <a:lvl2pPr>
              <a:defRPr sz="1600"/>
            </a:lvl2pPr>
          </a:lstStyle>
          <a:p>
            <a:pPr lvl="0"/>
            <a:r>
              <a:rPr lang="en-US" dirty="0"/>
              <a:t>Click to edit Master text styles</a:t>
            </a:r>
          </a:p>
          <a:p>
            <a:pPr lvl="1"/>
            <a:r>
              <a:rPr lang="en-US" dirty="0"/>
              <a:t>Second level</a:t>
            </a:r>
          </a:p>
        </p:txBody>
      </p:sp>
      <p:sp>
        <p:nvSpPr>
          <p:cNvPr id="7" name="Content Placeholder 5"/>
          <p:cNvSpPr>
            <a:spLocks noGrp="1"/>
          </p:cNvSpPr>
          <p:nvPr>
            <p:ph sz="quarter" idx="11"/>
          </p:nvPr>
        </p:nvSpPr>
        <p:spPr>
          <a:xfrm>
            <a:off x="6227299" y="1901952"/>
            <a:ext cx="5421174"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w headings">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hasCustomPrompt="1"/>
          </p:nvPr>
        </p:nvSpPr>
        <p:spPr>
          <a:xfrm>
            <a:off x="475487" y="1901952"/>
            <a:ext cx="5422392"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7" name="Content Placeholder 5"/>
          <p:cNvSpPr>
            <a:spLocks noGrp="1"/>
          </p:cNvSpPr>
          <p:nvPr>
            <p:ph sz="quarter" idx="11" hasCustomPrompt="1"/>
          </p:nvPr>
        </p:nvSpPr>
        <p:spPr>
          <a:xfrm>
            <a:off x="6227299" y="1901952"/>
            <a:ext cx="5421174"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1583949994"/>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Lef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7" name="Content Placeholder 5"/>
          <p:cNvSpPr>
            <a:spLocks noGrp="1"/>
          </p:cNvSpPr>
          <p:nvPr>
            <p:ph sz="quarter" idx="11"/>
          </p:nvPr>
        </p:nvSpPr>
        <p:spPr>
          <a:xfrm>
            <a:off x="6227299" y="1901952"/>
            <a:ext cx="5421174"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3783545998"/>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p:nvPr>
        </p:nvSpPr>
        <p:spPr>
          <a:xfrm>
            <a:off x="439612" y="1901952"/>
            <a:ext cx="3291840" cy="4396987"/>
          </a:xfrm>
        </p:spPr>
        <p:txBody>
          <a:bodyPr/>
          <a:lstStyle>
            <a:lvl2pPr>
              <a:defRPr sz="1600"/>
            </a:lvl2pPr>
          </a:lstStyle>
          <a:p>
            <a:pPr lvl="0"/>
            <a:r>
              <a:rPr lang="en-US" dirty="0"/>
              <a:t>Click to edit Master text styles</a:t>
            </a:r>
          </a:p>
          <a:p>
            <a:pPr lvl="1"/>
            <a:r>
              <a:rPr lang="en-US" dirty="0"/>
              <a:t>Second level</a:t>
            </a:r>
          </a:p>
        </p:txBody>
      </p:sp>
      <p:sp>
        <p:nvSpPr>
          <p:cNvPr id="7" name="Content Placeholder 5"/>
          <p:cNvSpPr>
            <a:spLocks noGrp="1"/>
          </p:cNvSpPr>
          <p:nvPr>
            <p:ph sz="quarter" idx="11"/>
          </p:nvPr>
        </p:nvSpPr>
        <p:spPr>
          <a:xfrm>
            <a:off x="4398932" y="1901952"/>
            <a:ext cx="3291840"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9" name="Content Placeholder 8">
            <a:extLst>
              <a:ext uri="{FF2B5EF4-FFF2-40B4-BE49-F238E27FC236}">
                <a16:creationId xmlns:a16="http://schemas.microsoft.com/office/drawing/2014/main" id="{4BC0AA83-3E7C-45A7-A78B-876FEFF1FDA8}"/>
              </a:ext>
            </a:extLst>
          </p:cNvPr>
          <p:cNvSpPr>
            <a:spLocks noGrp="1"/>
          </p:cNvSpPr>
          <p:nvPr>
            <p:ph sz="quarter" idx="13" hasCustomPrompt="1"/>
          </p:nvPr>
        </p:nvSpPr>
        <p:spPr>
          <a:xfrm>
            <a:off x="8356633" y="1901951"/>
            <a:ext cx="3291840" cy="4396987"/>
          </a:xfrm>
        </p:spPr>
        <p:txBody>
          <a:bodyPr/>
          <a:lstStyle>
            <a:lvl1pPr>
              <a:defRPr/>
            </a:lvl1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2073040283"/>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ree Content with Header">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2B9B6F4E-73B9-3645-850E-B8AF5E70C964}"/>
              </a:ext>
            </a:extLst>
          </p:cNvPr>
          <p:cNvSpPr>
            <a:spLocks noGrp="1"/>
          </p:cNvSpPr>
          <p:nvPr>
            <p:ph sz="quarter" idx="10" hasCustomPrompt="1"/>
          </p:nvPr>
        </p:nvSpPr>
        <p:spPr>
          <a:xfrm>
            <a:off x="475486" y="1901952"/>
            <a:ext cx="3498805"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13" name="Content Placeholder 5">
            <a:extLst>
              <a:ext uri="{FF2B5EF4-FFF2-40B4-BE49-F238E27FC236}">
                <a16:creationId xmlns:a16="http://schemas.microsoft.com/office/drawing/2014/main" id="{F9258026-21D9-9948-BD91-74F7C537A5B0}"/>
              </a:ext>
            </a:extLst>
          </p:cNvPr>
          <p:cNvSpPr>
            <a:spLocks noGrp="1"/>
          </p:cNvSpPr>
          <p:nvPr>
            <p:ph sz="quarter" idx="11" hasCustomPrompt="1"/>
          </p:nvPr>
        </p:nvSpPr>
        <p:spPr>
          <a:xfrm>
            <a:off x="8086643" y="1901952"/>
            <a:ext cx="3561829"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19" name="Content Placeholder 5">
            <a:extLst>
              <a:ext uri="{FF2B5EF4-FFF2-40B4-BE49-F238E27FC236}">
                <a16:creationId xmlns:a16="http://schemas.microsoft.com/office/drawing/2014/main" id="{CC728572-097D-EC4B-BB44-34609460AE37}"/>
              </a:ext>
            </a:extLst>
          </p:cNvPr>
          <p:cNvSpPr>
            <a:spLocks noGrp="1"/>
          </p:cNvSpPr>
          <p:nvPr>
            <p:ph sz="quarter" idx="13" hasCustomPrompt="1"/>
          </p:nvPr>
        </p:nvSpPr>
        <p:spPr>
          <a:xfrm>
            <a:off x="4249553" y="1901952"/>
            <a:ext cx="3548604"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2" name="Title 1"/>
          <p:cNvSpPr>
            <a:spLocks noGrp="1"/>
          </p:cNvSpPr>
          <p:nvPr>
            <p:ph type="title"/>
          </p:nvPr>
        </p:nvSpPr>
        <p:spPr bwMode="gray"/>
        <p:txBody>
          <a:body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8311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3082245218"/>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41231" y="341807"/>
            <a:ext cx="5376473" cy="668692"/>
          </a:xfrm>
        </p:spPr>
        <p:txBody>
          <a:bodyPr/>
          <a:lstStyle/>
          <a:p>
            <a:r>
              <a:rPr lang="en-US" dirty="0"/>
              <a:t>Click to edit Master title style</a:t>
            </a:r>
          </a:p>
        </p:txBody>
      </p:sp>
      <p:sp>
        <p:nvSpPr>
          <p:cNvPr id="6" name="Content Placeholder 5"/>
          <p:cNvSpPr>
            <a:spLocks noGrp="1"/>
          </p:cNvSpPr>
          <p:nvPr>
            <p:ph sz="quarter" idx="10"/>
          </p:nvPr>
        </p:nvSpPr>
        <p:spPr>
          <a:xfrm>
            <a:off x="437780" y="1901952"/>
            <a:ext cx="5312787" cy="4396987"/>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5378792"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9" name="Picture Placeholder 8">
            <a:extLst>
              <a:ext uri="{FF2B5EF4-FFF2-40B4-BE49-F238E27FC236}">
                <a16:creationId xmlns:a16="http://schemas.microsoft.com/office/drawing/2014/main" id="{068AC82B-C3C3-469A-884C-F151849E7E5B}"/>
              </a:ext>
            </a:extLst>
          </p:cNvPr>
          <p:cNvSpPr>
            <a:spLocks noGrp="1"/>
          </p:cNvSpPr>
          <p:nvPr>
            <p:ph type="pic" sz="quarter" idx="13" hasCustomPrompt="1"/>
          </p:nvPr>
        </p:nvSpPr>
        <p:spPr>
          <a:xfrm>
            <a:off x="6094413" y="0"/>
            <a:ext cx="6094412" cy="6856413"/>
          </a:xfrm>
          <a:solidFill>
            <a:srgbClr val="F7F7F7"/>
          </a:solidFill>
        </p:spPr>
        <p:txBody>
          <a:bodyPr anchor="ctr" anchorCtr="1"/>
          <a:lstStyle>
            <a:lvl1pPr algn="ctr">
              <a:defRPr sz="1400">
                <a:solidFill>
                  <a:schemeClr val="tx1"/>
                </a:solidFill>
              </a:defRPr>
            </a:lvl1pPr>
          </a:lstStyle>
          <a:p>
            <a:r>
              <a:rPr lang="en-US" dirty="0"/>
              <a:t>Picture here</a:t>
            </a:r>
          </a:p>
        </p:txBody>
      </p:sp>
      <p:grpSp>
        <p:nvGrpSpPr>
          <p:cNvPr id="13" name="Group 12">
            <a:extLst>
              <a:ext uri="{FF2B5EF4-FFF2-40B4-BE49-F238E27FC236}">
                <a16:creationId xmlns:a16="http://schemas.microsoft.com/office/drawing/2014/main" id="{5B2D3ECD-87FC-41E1-A3AD-39EC6F8C655F}"/>
              </a:ext>
            </a:extLst>
          </p:cNvPr>
          <p:cNvGrpSpPr/>
          <p:nvPr userDrawn="1"/>
        </p:nvGrpSpPr>
        <p:grpSpPr bwMode="gray">
          <a:xfrm>
            <a:off x="540351" y="6347923"/>
            <a:ext cx="559991" cy="161925"/>
            <a:chOff x="4436128" y="1677988"/>
            <a:chExt cx="559991" cy="161925"/>
          </a:xfrm>
        </p:grpSpPr>
        <p:sp>
          <p:nvSpPr>
            <p:cNvPr id="14" name="Freeform 5">
              <a:extLst>
                <a:ext uri="{FF2B5EF4-FFF2-40B4-BE49-F238E27FC236}">
                  <a16:creationId xmlns:a16="http://schemas.microsoft.com/office/drawing/2014/main" id="{C82356C0-E1A7-416E-BD67-0668491D1BBA}"/>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
              <a:extLst>
                <a:ext uri="{FF2B5EF4-FFF2-40B4-BE49-F238E27FC236}">
                  <a16:creationId xmlns:a16="http://schemas.microsoft.com/office/drawing/2014/main" id="{113D68CF-3636-4E89-9C74-3B5A7EA6D946}"/>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7">
              <a:extLst>
                <a:ext uri="{FF2B5EF4-FFF2-40B4-BE49-F238E27FC236}">
                  <a16:creationId xmlns:a16="http://schemas.microsoft.com/office/drawing/2014/main" id="{79DAB2EB-5107-4BE0-AA23-BF952F298F65}"/>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24" name="Group 23">
              <a:extLst>
                <a:ext uri="{FF2B5EF4-FFF2-40B4-BE49-F238E27FC236}">
                  <a16:creationId xmlns:a16="http://schemas.microsoft.com/office/drawing/2014/main" id="{C07C1736-DA3F-4400-A2B1-ED871DC8C903}"/>
                </a:ext>
              </a:extLst>
            </p:cNvPr>
            <p:cNvGrpSpPr>
              <a:grpSpLocks noChangeAspect="1"/>
            </p:cNvGrpSpPr>
            <p:nvPr/>
          </p:nvGrpSpPr>
          <p:grpSpPr bwMode="gray">
            <a:xfrm>
              <a:off x="4956831" y="1814196"/>
              <a:ext cx="39288" cy="20954"/>
              <a:chOff x="2687241" y="1822450"/>
              <a:chExt cx="23813" cy="12700"/>
            </a:xfrm>
          </p:grpSpPr>
          <p:sp>
            <p:nvSpPr>
              <p:cNvPr id="25" name="Freeform 8">
                <a:extLst>
                  <a:ext uri="{FF2B5EF4-FFF2-40B4-BE49-F238E27FC236}">
                    <a16:creationId xmlns:a16="http://schemas.microsoft.com/office/drawing/2014/main" id="{FD7C390D-DE49-4217-9822-A5EE8F9E42B3}"/>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9">
                <a:extLst>
                  <a:ext uri="{FF2B5EF4-FFF2-40B4-BE49-F238E27FC236}">
                    <a16:creationId xmlns:a16="http://schemas.microsoft.com/office/drawing/2014/main" id="{0BE75A22-A12D-481C-A40F-C55E4CF6713E}"/>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496497070"/>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_Slide_1">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29355969-DB84-4318-9E1A-76AA568398E1}"/>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4FC9A201-B61A-483F-8C54-FCC6074D0273}"/>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6">
              <a:extLst>
                <a:ext uri="{FF2B5EF4-FFF2-40B4-BE49-F238E27FC236}">
                  <a16:creationId xmlns:a16="http://schemas.microsoft.com/office/drawing/2014/main" id="{264E26F4-97A7-4775-8146-2BB1459C399C}"/>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
              <a:extLst>
                <a:ext uri="{FF2B5EF4-FFF2-40B4-BE49-F238E27FC236}">
                  <a16:creationId xmlns:a16="http://schemas.microsoft.com/office/drawing/2014/main" id="{B1855EA9-3279-4461-9DE0-200D3311EB43}"/>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4" name="Group 83">
              <a:extLst>
                <a:ext uri="{FF2B5EF4-FFF2-40B4-BE49-F238E27FC236}">
                  <a16:creationId xmlns:a16="http://schemas.microsoft.com/office/drawing/2014/main" id="{DAE58D35-25DA-4B2D-8A6C-07BD5E7A189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3A3E946E-4278-44BC-AE34-30505F75F279}"/>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9">
                <a:extLst>
                  <a:ext uri="{FF2B5EF4-FFF2-40B4-BE49-F238E27FC236}">
                    <a16:creationId xmlns:a16="http://schemas.microsoft.com/office/drawing/2014/main" id="{02CC909D-562A-4F74-B4D8-D625127A83AC}"/>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icture on left  with Captio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41230" y="341807"/>
            <a:ext cx="11172591" cy="668692"/>
          </a:xfrm>
        </p:spPr>
        <p:txBody>
          <a:bodyPr/>
          <a:lstStyle/>
          <a:p>
            <a:r>
              <a:rPr lang="en-US" dirty="0"/>
              <a:t>Click to edit Master title style</a:t>
            </a:r>
          </a:p>
        </p:txBody>
      </p:sp>
      <p:sp>
        <p:nvSpPr>
          <p:cNvPr id="6" name="Content Placeholder 5"/>
          <p:cNvSpPr>
            <a:spLocks noGrp="1"/>
          </p:cNvSpPr>
          <p:nvPr>
            <p:ph sz="quarter" idx="10"/>
          </p:nvPr>
        </p:nvSpPr>
        <p:spPr>
          <a:xfrm>
            <a:off x="6308140" y="1901953"/>
            <a:ext cx="5349240" cy="4244324"/>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8912" y="960120"/>
            <a:ext cx="11172588"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7" name="Picture Placeholder 6">
            <a:extLst>
              <a:ext uri="{FF2B5EF4-FFF2-40B4-BE49-F238E27FC236}">
                <a16:creationId xmlns:a16="http://schemas.microsoft.com/office/drawing/2014/main" id="{AD4523B1-40E9-4B78-8229-4133B225CD99}"/>
              </a:ext>
            </a:extLst>
          </p:cNvPr>
          <p:cNvSpPr>
            <a:spLocks noGrp="1"/>
          </p:cNvSpPr>
          <p:nvPr>
            <p:ph type="pic" sz="quarter" idx="13"/>
          </p:nvPr>
        </p:nvSpPr>
        <p:spPr>
          <a:xfrm>
            <a:off x="531911" y="1901825"/>
            <a:ext cx="5394960" cy="4244975"/>
          </a:xfrm>
          <a:solidFill>
            <a:srgbClr val="F7F7F7"/>
          </a:solidFill>
        </p:spPr>
        <p:txBody>
          <a:bodyPr anchor="ctr" anchorCtr="0"/>
          <a:lstStyle>
            <a:lvl1pPr algn="ctr">
              <a:defRPr/>
            </a:lvl1pPr>
          </a:lstStyle>
          <a:p>
            <a:endParaRPr lang="en-US"/>
          </a:p>
        </p:txBody>
      </p:sp>
    </p:spTree>
    <p:extLst>
      <p:ext uri="{BB962C8B-B14F-4D97-AF65-F5344CB8AC3E}">
        <p14:creationId xmlns:p14="http://schemas.microsoft.com/office/powerpoint/2010/main" val="324252477"/>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ual photo">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38912" y="338328"/>
            <a:ext cx="11183112" cy="668692"/>
          </a:xfrm>
        </p:spPr>
        <p:txBody>
          <a:bodyPr/>
          <a:lstStyle/>
          <a:p>
            <a:r>
              <a:rPr lang="en-US" dirty="0"/>
              <a:t>Click to edit Master title style</a:t>
            </a:r>
          </a:p>
        </p:txBody>
      </p:sp>
      <p:sp>
        <p:nvSpPr>
          <p:cNvPr id="5" name="Picture Placeholder 4"/>
          <p:cNvSpPr>
            <a:spLocks noGrp="1"/>
          </p:cNvSpPr>
          <p:nvPr>
            <p:ph type="pic" sz="quarter" idx="10"/>
          </p:nvPr>
        </p:nvSpPr>
        <p:spPr bwMode="gray">
          <a:xfrm>
            <a:off x="536400" y="1548907"/>
            <a:ext cx="5396754"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a:t>Drag picture to placeholder or click icon to add</a:t>
            </a:r>
            <a:endParaRPr lang="en-US" dirty="0"/>
          </a:p>
        </p:txBody>
      </p:sp>
      <p:sp>
        <p:nvSpPr>
          <p:cNvPr id="7" name="Picture Placeholder 4"/>
          <p:cNvSpPr>
            <a:spLocks noGrp="1"/>
          </p:cNvSpPr>
          <p:nvPr>
            <p:ph type="pic" sz="quarter" idx="11"/>
          </p:nvPr>
        </p:nvSpPr>
        <p:spPr bwMode="gray">
          <a:xfrm>
            <a:off x="6261931" y="1548907"/>
            <a:ext cx="5396754"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a:t>Drag picture to placeholder or click icon to add</a:t>
            </a:r>
            <a:endParaRPr lang="en-US" dirty="0"/>
          </a:p>
        </p:txBody>
      </p:sp>
      <p:sp>
        <p:nvSpPr>
          <p:cNvPr id="4" name="Text Placeholder 3"/>
          <p:cNvSpPr>
            <a:spLocks noGrp="1"/>
          </p:cNvSpPr>
          <p:nvPr>
            <p:ph type="body" sz="quarter" idx="12"/>
          </p:nvPr>
        </p:nvSpPr>
        <p:spPr>
          <a:xfrm>
            <a:off x="531934" y="5414963"/>
            <a:ext cx="5389562" cy="735012"/>
          </a:xfrm>
        </p:spPr>
        <p:txBody>
          <a:bodyPr/>
          <a:lstStyle>
            <a:lvl1pPr marL="0" indent="0">
              <a:buNone/>
              <a:defRPr sz="1800">
                <a:solidFill>
                  <a:schemeClr val="tx1"/>
                </a:solidFill>
              </a:defRPr>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text styles</a:t>
            </a:r>
          </a:p>
        </p:txBody>
      </p:sp>
      <p:sp>
        <p:nvSpPr>
          <p:cNvPr id="8" name="Text Placeholder 3"/>
          <p:cNvSpPr>
            <a:spLocks noGrp="1"/>
          </p:cNvSpPr>
          <p:nvPr>
            <p:ph type="body" sz="quarter" idx="13"/>
          </p:nvPr>
        </p:nvSpPr>
        <p:spPr>
          <a:xfrm>
            <a:off x="6269123" y="5414963"/>
            <a:ext cx="5389562" cy="735012"/>
          </a:xfrm>
        </p:spPr>
        <p:txBody>
          <a:bodyPr/>
          <a:lstStyle>
            <a:lvl1pPr marL="0" indent="0">
              <a:buNone/>
              <a:defRPr sz="1800">
                <a:solidFill>
                  <a:schemeClr val="tx1"/>
                </a:solidFill>
              </a:defRPr>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riple photo">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38912" y="338328"/>
            <a:ext cx="11183112" cy="668692"/>
          </a:xfrm>
        </p:spPr>
        <p:txBody>
          <a:bodyPr/>
          <a:lstStyle/>
          <a:p>
            <a:r>
              <a:rPr lang="en-US"/>
              <a:t>Click to edit Master title style</a:t>
            </a:r>
            <a:endParaRPr lang="en-US" dirty="0"/>
          </a:p>
        </p:txBody>
      </p:sp>
      <p:sp>
        <p:nvSpPr>
          <p:cNvPr id="5" name="Picture Placeholder 4"/>
          <p:cNvSpPr>
            <a:spLocks noGrp="1"/>
          </p:cNvSpPr>
          <p:nvPr>
            <p:ph type="pic" sz="quarter" idx="10"/>
          </p:nvPr>
        </p:nvSpPr>
        <p:spPr bwMode="gray">
          <a:xfrm>
            <a:off x="528166" y="1548907"/>
            <a:ext cx="352044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a:t>Drag picture to placeholder or click icon to add</a:t>
            </a:r>
            <a:endParaRPr lang="en-US" dirty="0"/>
          </a:p>
        </p:txBody>
      </p:sp>
      <p:sp>
        <p:nvSpPr>
          <p:cNvPr id="7" name="Picture Placeholder 4"/>
          <p:cNvSpPr>
            <a:spLocks noGrp="1"/>
          </p:cNvSpPr>
          <p:nvPr>
            <p:ph type="pic" sz="quarter" idx="11"/>
          </p:nvPr>
        </p:nvSpPr>
        <p:spPr bwMode="gray">
          <a:xfrm>
            <a:off x="4331846" y="1548907"/>
            <a:ext cx="351575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8" name="Picture Placeholder 4"/>
          <p:cNvSpPr>
            <a:spLocks noGrp="1"/>
          </p:cNvSpPr>
          <p:nvPr>
            <p:ph type="pic" sz="quarter" idx="12"/>
          </p:nvPr>
        </p:nvSpPr>
        <p:spPr bwMode="gray">
          <a:xfrm>
            <a:off x="8140219" y="1548907"/>
            <a:ext cx="351575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10" name="Text Placeholder 3"/>
          <p:cNvSpPr>
            <a:spLocks noGrp="1"/>
          </p:cNvSpPr>
          <p:nvPr>
            <p:ph type="body" sz="quarter" idx="13"/>
          </p:nvPr>
        </p:nvSpPr>
        <p:spPr>
          <a:xfrm>
            <a:off x="528165"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text styles</a:t>
            </a:r>
          </a:p>
        </p:txBody>
      </p:sp>
      <p:sp>
        <p:nvSpPr>
          <p:cNvPr id="11" name="Text Placeholder 3"/>
          <p:cNvSpPr>
            <a:spLocks noGrp="1"/>
          </p:cNvSpPr>
          <p:nvPr>
            <p:ph type="body" sz="quarter" idx="14"/>
          </p:nvPr>
        </p:nvSpPr>
        <p:spPr>
          <a:xfrm>
            <a:off x="4331846"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
        <p:nvSpPr>
          <p:cNvPr id="12" name="Text Placeholder 3"/>
          <p:cNvSpPr>
            <a:spLocks noGrp="1"/>
          </p:cNvSpPr>
          <p:nvPr>
            <p:ph type="body" sz="quarter" idx="15"/>
          </p:nvPr>
        </p:nvSpPr>
        <p:spPr>
          <a:xfrm>
            <a:off x="8122288" y="5414963"/>
            <a:ext cx="3515750"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27900" y="1704848"/>
            <a:ext cx="11120572" cy="4270746"/>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7" name="Text Placeholder 6"/>
          <p:cNvSpPr>
            <a:spLocks noGrp="1"/>
          </p:cNvSpPr>
          <p:nvPr>
            <p:ph type="body" sz="quarter" idx="17" hasCustomPrompt="1"/>
          </p:nvPr>
        </p:nvSpPr>
        <p:spPr bwMode="gray">
          <a:xfrm>
            <a:off x="457540" y="5951592"/>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8" name="Text Placeholder 8"/>
          <p:cNvSpPr>
            <a:spLocks noGrp="1"/>
          </p:cNvSpPr>
          <p:nvPr>
            <p:ph type="body" sz="quarter" idx="13"/>
          </p:nvPr>
        </p:nvSpPr>
        <p:spPr bwMode="gray">
          <a:xfrm>
            <a:off x="527901" y="1198320"/>
            <a:ext cx="11120572" cy="446087"/>
          </a:xfrm>
        </p:spPr>
        <p:txBody>
          <a:bodyPr lIns="0" anchor="b">
            <a:noAutofit/>
          </a:bodyPr>
          <a:lstStyle>
            <a:lvl1pPr algn="ctr">
              <a:lnSpc>
                <a:spcPct val="85000"/>
              </a:lnSpc>
              <a:spcBef>
                <a:spcPts val="600"/>
              </a:spcBef>
              <a:buNone/>
              <a:defRPr sz="1800" b="1">
                <a:solidFill>
                  <a:schemeClr val="tx1"/>
                </a:solidFill>
                <a:latin typeface="+mj-lt"/>
                <a:ea typeface="Gilroy" panose="00000500000000000000" pitchFamily="50" charset="0"/>
                <a:cs typeface="Gilroy" panose="00000500000000000000" pitchFamily="50" charset="0"/>
              </a:defRPr>
            </a:lvl1pPr>
            <a:lvl2pPr>
              <a:buNone/>
              <a:defRPr/>
            </a:lvl2pPr>
            <a:lvl3pPr>
              <a:buNone/>
              <a:defRPr/>
            </a:lvl3pPr>
            <a:lvl4pPr>
              <a:buNone/>
              <a:defRPr/>
            </a:lvl4pPr>
            <a:lvl5pPr>
              <a:buNone/>
              <a:defRPr/>
            </a:lvl5pPr>
          </a:lstStyle>
          <a:p>
            <a:pPr lvl="0"/>
            <a:r>
              <a:rPr lang="en-US" dirty="0"/>
              <a:t>Click to edit Master text styles</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34232" y="1150070"/>
            <a:ext cx="5436821" cy="4698524"/>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12" name="Chart Placeholder 3"/>
          <p:cNvSpPr>
            <a:spLocks noGrp="1"/>
          </p:cNvSpPr>
          <p:nvPr>
            <p:ph type="chart" sz="quarter" idx="18" hasCustomPrompt="1"/>
          </p:nvPr>
        </p:nvSpPr>
        <p:spPr bwMode="gray">
          <a:xfrm>
            <a:off x="6217773" y="1150070"/>
            <a:ext cx="5440680" cy="4698524"/>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7" name="Text Placeholder 6"/>
          <p:cNvSpPr>
            <a:spLocks noGrp="1"/>
          </p:cNvSpPr>
          <p:nvPr>
            <p:ph type="body" sz="quarter" idx="17" hasCustomPrompt="1"/>
          </p:nvPr>
        </p:nvSpPr>
        <p:spPr bwMode="gray">
          <a:xfrm>
            <a:off x="457200" y="5951594"/>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3" name="Title 2"/>
          <p:cNvSpPr>
            <a:spLocks noGrp="1"/>
          </p:cNvSpPr>
          <p:nvPr>
            <p:ph type="title"/>
          </p:nvPr>
        </p:nvSpPr>
        <p:spPr/>
        <p:txBody>
          <a:bodyPr/>
          <a:lstStyle/>
          <a:p>
            <a:r>
              <a:rPr lang="en-US" dirty="0"/>
              <a:t>Click to edit Master title style</a:t>
            </a:r>
          </a:p>
        </p:txBody>
      </p:sp>
    </p:spTree>
  </p:cSld>
  <p:clrMapOvr>
    <a:masterClrMapping/>
  </p:clrMapOvr>
  <p:transition>
    <p:fade/>
  </p:transition>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Multi 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28956" y="11418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12" name="Chart Placeholder 3"/>
          <p:cNvSpPr>
            <a:spLocks noGrp="1"/>
          </p:cNvSpPr>
          <p:nvPr>
            <p:ph type="chart" sz="quarter" idx="18" hasCustomPrompt="1"/>
          </p:nvPr>
        </p:nvSpPr>
        <p:spPr bwMode="gray">
          <a:xfrm>
            <a:off x="6096487" y="11418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7" name="Text Placeholder 6"/>
          <p:cNvSpPr>
            <a:spLocks noGrp="1"/>
          </p:cNvSpPr>
          <p:nvPr>
            <p:ph type="body" sz="quarter" idx="17" hasCustomPrompt="1"/>
          </p:nvPr>
        </p:nvSpPr>
        <p:spPr bwMode="gray">
          <a:xfrm>
            <a:off x="457200" y="5950986"/>
            <a:ext cx="11106558"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15" name="Chart Placeholder 3"/>
          <p:cNvSpPr>
            <a:spLocks noGrp="1"/>
          </p:cNvSpPr>
          <p:nvPr>
            <p:ph type="chart" sz="quarter" idx="19" hasCustomPrompt="1"/>
          </p:nvPr>
        </p:nvSpPr>
        <p:spPr bwMode="gray">
          <a:xfrm>
            <a:off x="528956" y="33585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16" name="Chart Placeholder 3"/>
          <p:cNvSpPr>
            <a:spLocks noGrp="1"/>
          </p:cNvSpPr>
          <p:nvPr>
            <p:ph type="chart" sz="quarter" idx="20" hasCustomPrompt="1"/>
          </p:nvPr>
        </p:nvSpPr>
        <p:spPr bwMode="gray">
          <a:xfrm>
            <a:off x="6096487" y="3358590"/>
            <a:ext cx="5558104"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ext Placeholder 6"/>
          <p:cNvSpPr>
            <a:spLocks noGrp="1"/>
          </p:cNvSpPr>
          <p:nvPr>
            <p:ph type="body" sz="quarter" idx="17" hasCustomPrompt="1"/>
          </p:nvPr>
        </p:nvSpPr>
        <p:spPr bwMode="gray">
          <a:xfrm>
            <a:off x="457200" y="5951218"/>
            <a:ext cx="11109960" cy="260484"/>
          </a:xfrm>
        </p:spPr>
        <p:txBody>
          <a:bodyPr bIns="0" anchor="b" anchorCtr="0"/>
          <a:lstStyle>
            <a:lvl1pPr marL="0" indent="0">
              <a:buNone/>
              <a:defRPr sz="800" baseline="0">
                <a:solidFill>
                  <a:schemeClr val="tx1"/>
                </a:solidFill>
              </a:defRPr>
            </a:lvl1pPr>
          </a:lstStyle>
          <a:p>
            <a:pPr lvl="0"/>
            <a:r>
              <a:rPr lang="en-US" dirty="0"/>
              <a:t>Source: Goes Here</a:t>
            </a:r>
          </a:p>
        </p:txBody>
      </p:sp>
      <p:sp>
        <p:nvSpPr>
          <p:cNvPr id="4" name="Table Placeholder 3"/>
          <p:cNvSpPr>
            <a:spLocks noGrp="1"/>
          </p:cNvSpPr>
          <p:nvPr>
            <p:ph type="tbl" sz="quarter" idx="18"/>
          </p:nvPr>
        </p:nvSpPr>
        <p:spPr bwMode="gray">
          <a:xfrm>
            <a:off x="538512" y="1230697"/>
            <a:ext cx="11109960" cy="4481512"/>
          </a:xfrm>
        </p:spPr>
        <p:txBody>
          <a:bodyPr anchor="ctr"/>
          <a:lstStyle>
            <a:lvl1pPr marL="0" indent="0" algn="ctr">
              <a:buNone/>
              <a:defRPr>
                <a:solidFill>
                  <a:schemeClr val="tx1"/>
                </a:solidFill>
              </a:defRPr>
            </a:lvl1pPr>
          </a:lstStyle>
          <a:p>
            <a:r>
              <a:rPr lang="en-US"/>
              <a:t>Click icon to add table</a:t>
            </a:r>
            <a:endParaRPr lang="en-US" dirty="0"/>
          </a:p>
        </p:txBody>
      </p:sp>
      <p:sp>
        <p:nvSpPr>
          <p:cNvPr id="3" name="Title 2"/>
          <p:cNvSpPr>
            <a:spLocks noGrp="1"/>
          </p:cNvSpPr>
          <p:nvPr>
            <p:ph type="title"/>
          </p:nvPr>
        </p:nvSpPr>
        <p:spPr/>
        <p:txBody>
          <a:bodyPr/>
          <a:lstStyle/>
          <a:p>
            <a:r>
              <a:rPr lang="en-US"/>
              <a:t>Click to edit Master title style</a:t>
            </a:r>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Quote ">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F74C911-67DD-4DDC-A8AC-E7A528D4C20C}"/>
              </a:ext>
            </a:extLst>
          </p:cNvPr>
          <p:cNvGrpSpPr/>
          <p:nvPr userDrawn="1"/>
        </p:nvGrpSpPr>
        <p:grpSpPr>
          <a:xfrm>
            <a:off x="-7938" y="-14753"/>
            <a:ext cx="12215381" cy="6898154"/>
            <a:chOff x="-7938" y="-14753"/>
            <a:chExt cx="12215381" cy="6898154"/>
          </a:xfrm>
        </p:grpSpPr>
        <p:sp>
          <p:nvSpPr>
            <p:cNvPr id="6" name="Rectangle: Rounded Corners 5">
              <a:extLst>
                <a:ext uri="{FF2B5EF4-FFF2-40B4-BE49-F238E27FC236}">
                  <a16:creationId xmlns:a16="http://schemas.microsoft.com/office/drawing/2014/main" id="{404BEA74-4490-4A28-ACF2-254EB7DE8361}"/>
                </a:ext>
              </a:extLst>
            </p:cNvPr>
            <p:cNvSpPr/>
            <p:nvPr/>
          </p:nvSpPr>
          <p:spPr>
            <a:xfrm>
              <a:off x="0" y="0"/>
              <a:ext cx="12188824" cy="6858000"/>
            </a:xfrm>
            <a:prstGeom prst="roundRect">
              <a:avLst>
                <a:gd name="adj" fmla="val 0"/>
              </a:avLst>
            </a:prstGeom>
            <a:solidFill>
              <a:srgbClr val="293E40"/>
            </a:solidFill>
            <a:ln w="19050">
              <a:solidFill>
                <a:srgbClr val="293E4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7" name="AutoShape 3">
              <a:extLst>
                <a:ext uri="{FF2B5EF4-FFF2-40B4-BE49-F238E27FC236}">
                  <a16:creationId xmlns:a16="http://schemas.microsoft.com/office/drawing/2014/main" id="{6DE6B404-3451-40AE-9B1F-A2B1554E30A4}"/>
                </a:ext>
              </a:extLst>
            </p:cNvPr>
            <p:cNvSpPr>
              <a:spLocks noChangeAspect="1" noChangeArrowheads="1" noTextEdit="1"/>
            </p:cNvSpPr>
            <p:nvPr/>
          </p:nvSpPr>
          <p:spPr bwMode="auto">
            <a:xfrm>
              <a:off x="12700" y="0"/>
              <a:ext cx="12163426"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6">
              <a:extLst>
                <a:ext uri="{FF2B5EF4-FFF2-40B4-BE49-F238E27FC236}">
                  <a16:creationId xmlns:a16="http://schemas.microsoft.com/office/drawing/2014/main" id="{97BCFEE5-4642-4E8C-8FCD-64FB4E52813A}"/>
                </a:ext>
              </a:extLst>
            </p:cNvPr>
            <p:cNvSpPr>
              <a:spLocks/>
            </p:cNvSpPr>
            <p:nvPr/>
          </p:nvSpPr>
          <p:spPr bwMode="auto">
            <a:xfrm>
              <a:off x="10375900" y="203200"/>
              <a:ext cx="1830388" cy="4138613"/>
            </a:xfrm>
            <a:custGeom>
              <a:avLst/>
              <a:gdLst>
                <a:gd name="T0" fmla="*/ 1175 w 1467"/>
                <a:gd name="T1" fmla="*/ 1296 h 3208"/>
                <a:gd name="T2" fmla="*/ 1055 w 1467"/>
                <a:gd name="T3" fmla="*/ 1604 h 3208"/>
                <a:gd name="T4" fmla="*/ 1175 w 1467"/>
                <a:gd name="T5" fmla="*/ 1912 h 3208"/>
                <a:gd name="T6" fmla="*/ 1467 w 1467"/>
                <a:gd name="T7" fmla="*/ 2056 h 3208"/>
                <a:gd name="T8" fmla="*/ 1467 w 1467"/>
                <a:gd name="T9" fmla="*/ 3208 h 3208"/>
                <a:gd name="T10" fmla="*/ 1446 w 1467"/>
                <a:gd name="T11" fmla="*/ 3206 h 3208"/>
                <a:gd name="T12" fmla="*/ 418 w 1467"/>
                <a:gd name="T13" fmla="*/ 2687 h 3208"/>
                <a:gd name="T14" fmla="*/ 0 w 1467"/>
                <a:gd name="T15" fmla="*/ 1604 h 3208"/>
                <a:gd name="T16" fmla="*/ 418 w 1467"/>
                <a:gd name="T17" fmla="*/ 521 h 3208"/>
                <a:gd name="T18" fmla="*/ 1446 w 1467"/>
                <a:gd name="T19" fmla="*/ 2 h 3208"/>
                <a:gd name="T20" fmla="*/ 1467 w 1467"/>
                <a:gd name="T21" fmla="*/ 0 h 3208"/>
                <a:gd name="T22" fmla="*/ 1467 w 1467"/>
                <a:gd name="T23" fmla="*/ 1152 h 3208"/>
                <a:gd name="T24" fmla="*/ 1175 w 1467"/>
                <a:gd name="T25" fmla="*/ 1296 h 3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7" h="3208">
                  <a:moveTo>
                    <a:pt x="1175" y="1296"/>
                  </a:moveTo>
                  <a:cubicBezTo>
                    <a:pt x="1098" y="1380"/>
                    <a:pt x="1055" y="1489"/>
                    <a:pt x="1055" y="1604"/>
                  </a:cubicBezTo>
                  <a:cubicBezTo>
                    <a:pt x="1055" y="1719"/>
                    <a:pt x="1098" y="1828"/>
                    <a:pt x="1175" y="1912"/>
                  </a:cubicBezTo>
                  <a:cubicBezTo>
                    <a:pt x="1252" y="1995"/>
                    <a:pt x="1355" y="2046"/>
                    <a:pt x="1467" y="2056"/>
                  </a:cubicBezTo>
                  <a:cubicBezTo>
                    <a:pt x="1467" y="3208"/>
                    <a:pt x="1467" y="3208"/>
                    <a:pt x="1467" y="3208"/>
                  </a:cubicBezTo>
                  <a:cubicBezTo>
                    <a:pt x="1446" y="3206"/>
                    <a:pt x="1446" y="3206"/>
                    <a:pt x="1446" y="3206"/>
                  </a:cubicBezTo>
                  <a:cubicBezTo>
                    <a:pt x="1051" y="3166"/>
                    <a:pt x="686" y="2982"/>
                    <a:pt x="418" y="2687"/>
                  </a:cubicBezTo>
                  <a:cubicBezTo>
                    <a:pt x="148" y="2390"/>
                    <a:pt x="0" y="2005"/>
                    <a:pt x="0" y="1604"/>
                  </a:cubicBezTo>
                  <a:cubicBezTo>
                    <a:pt x="0" y="1202"/>
                    <a:pt x="148" y="818"/>
                    <a:pt x="418" y="521"/>
                  </a:cubicBezTo>
                  <a:cubicBezTo>
                    <a:pt x="686" y="226"/>
                    <a:pt x="1051" y="42"/>
                    <a:pt x="1446" y="2"/>
                  </a:cubicBezTo>
                  <a:cubicBezTo>
                    <a:pt x="1467" y="0"/>
                    <a:pt x="1467" y="0"/>
                    <a:pt x="1467" y="0"/>
                  </a:cubicBezTo>
                  <a:cubicBezTo>
                    <a:pt x="1467" y="1152"/>
                    <a:pt x="1467" y="1152"/>
                    <a:pt x="1467" y="1152"/>
                  </a:cubicBezTo>
                  <a:cubicBezTo>
                    <a:pt x="1355" y="1162"/>
                    <a:pt x="1252" y="1213"/>
                    <a:pt x="1175" y="1296"/>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7">
              <a:extLst>
                <a:ext uri="{FF2B5EF4-FFF2-40B4-BE49-F238E27FC236}">
                  <a16:creationId xmlns:a16="http://schemas.microsoft.com/office/drawing/2014/main" id="{42061B82-EE2E-4E1A-86CC-18AE878CFC33}"/>
                </a:ext>
              </a:extLst>
            </p:cNvPr>
            <p:cNvSpPr>
              <a:spLocks/>
            </p:cNvSpPr>
            <p:nvPr/>
          </p:nvSpPr>
          <p:spPr bwMode="auto">
            <a:xfrm>
              <a:off x="7380288" y="1588"/>
              <a:ext cx="1663700" cy="1816100"/>
            </a:xfrm>
            <a:custGeom>
              <a:avLst/>
              <a:gdLst>
                <a:gd name="T0" fmla="*/ 1333 w 1333"/>
                <a:gd name="T1" fmla="*/ 0 h 1408"/>
                <a:gd name="T2" fmla="*/ 435 w 1333"/>
                <a:gd name="T3" fmla="*/ 410 h 1408"/>
                <a:gd name="T4" fmla="*/ 22 w 1333"/>
                <a:gd name="T5" fmla="*/ 1408 h 1408"/>
                <a:gd name="T6" fmla="*/ 0 w 1333"/>
                <a:gd name="T7" fmla="*/ 1408 h 1408"/>
                <a:gd name="T8" fmla="*/ 420 w 1333"/>
                <a:gd name="T9" fmla="*/ 395 h 1408"/>
                <a:gd name="T10" fmla="*/ 1165 w 1333"/>
                <a:gd name="T11" fmla="*/ 0 h 1408"/>
                <a:gd name="T12" fmla="*/ 1333 w 1333"/>
                <a:gd name="T13" fmla="*/ 0 h 1408"/>
              </a:gdLst>
              <a:ahLst/>
              <a:cxnLst>
                <a:cxn ang="0">
                  <a:pos x="T0" y="T1"/>
                </a:cxn>
                <a:cxn ang="0">
                  <a:pos x="T2" y="T3"/>
                </a:cxn>
                <a:cxn ang="0">
                  <a:pos x="T4" y="T5"/>
                </a:cxn>
                <a:cxn ang="0">
                  <a:pos x="T6" y="T7"/>
                </a:cxn>
                <a:cxn ang="0">
                  <a:pos x="T8" y="T9"/>
                </a:cxn>
                <a:cxn ang="0">
                  <a:pos x="T10" y="T11"/>
                </a:cxn>
                <a:cxn ang="0">
                  <a:pos x="T12" y="T13"/>
                </a:cxn>
              </a:cxnLst>
              <a:rect l="0" t="0" r="r" b="b"/>
              <a:pathLst>
                <a:path w="1333" h="1408">
                  <a:moveTo>
                    <a:pt x="1333" y="0"/>
                  </a:moveTo>
                  <a:cubicBezTo>
                    <a:pt x="993" y="24"/>
                    <a:pt x="678" y="167"/>
                    <a:pt x="435" y="410"/>
                  </a:cubicBezTo>
                  <a:cubicBezTo>
                    <a:pt x="168" y="677"/>
                    <a:pt x="22" y="1031"/>
                    <a:pt x="22" y="1408"/>
                  </a:cubicBezTo>
                  <a:cubicBezTo>
                    <a:pt x="0" y="1408"/>
                    <a:pt x="0" y="1408"/>
                    <a:pt x="0" y="1408"/>
                  </a:cubicBezTo>
                  <a:cubicBezTo>
                    <a:pt x="0" y="1025"/>
                    <a:pt x="149" y="665"/>
                    <a:pt x="420" y="395"/>
                  </a:cubicBezTo>
                  <a:cubicBezTo>
                    <a:pt x="626" y="188"/>
                    <a:pt x="884" y="53"/>
                    <a:pt x="1165" y="0"/>
                  </a:cubicBezTo>
                  <a:lnTo>
                    <a:pt x="1333"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8">
              <a:extLst>
                <a:ext uri="{FF2B5EF4-FFF2-40B4-BE49-F238E27FC236}">
                  <a16:creationId xmlns:a16="http://schemas.microsoft.com/office/drawing/2014/main" id="{0E2E3AF5-5555-461D-906F-879A531FB893}"/>
                </a:ext>
              </a:extLst>
            </p:cNvPr>
            <p:cNvSpPr>
              <a:spLocks/>
            </p:cNvSpPr>
            <p:nvPr/>
          </p:nvSpPr>
          <p:spPr bwMode="auto">
            <a:xfrm>
              <a:off x="9293225" y="1588"/>
              <a:ext cx="1662113" cy="1816100"/>
            </a:xfrm>
            <a:custGeom>
              <a:avLst/>
              <a:gdLst>
                <a:gd name="T0" fmla="*/ 1332 w 1332"/>
                <a:gd name="T1" fmla="*/ 1408 h 1408"/>
                <a:gd name="T2" fmla="*/ 1311 w 1332"/>
                <a:gd name="T3" fmla="*/ 1408 h 1408"/>
                <a:gd name="T4" fmla="*/ 897 w 1332"/>
                <a:gd name="T5" fmla="*/ 410 h 1408"/>
                <a:gd name="T6" fmla="*/ 0 w 1332"/>
                <a:gd name="T7" fmla="*/ 0 h 1408"/>
                <a:gd name="T8" fmla="*/ 167 w 1332"/>
                <a:gd name="T9" fmla="*/ 0 h 1408"/>
                <a:gd name="T10" fmla="*/ 912 w 1332"/>
                <a:gd name="T11" fmla="*/ 395 h 1408"/>
                <a:gd name="T12" fmla="*/ 1332 w 1332"/>
                <a:gd name="T13" fmla="*/ 1408 h 1408"/>
              </a:gdLst>
              <a:ahLst/>
              <a:cxnLst>
                <a:cxn ang="0">
                  <a:pos x="T0" y="T1"/>
                </a:cxn>
                <a:cxn ang="0">
                  <a:pos x="T2" y="T3"/>
                </a:cxn>
                <a:cxn ang="0">
                  <a:pos x="T4" y="T5"/>
                </a:cxn>
                <a:cxn ang="0">
                  <a:pos x="T6" y="T7"/>
                </a:cxn>
                <a:cxn ang="0">
                  <a:pos x="T8" y="T9"/>
                </a:cxn>
                <a:cxn ang="0">
                  <a:pos x="T10" y="T11"/>
                </a:cxn>
                <a:cxn ang="0">
                  <a:pos x="T12" y="T13"/>
                </a:cxn>
              </a:cxnLst>
              <a:rect l="0" t="0" r="r" b="b"/>
              <a:pathLst>
                <a:path w="1332" h="1408">
                  <a:moveTo>
                    <a:pt x="1332" y="1408"/>
                  </a:moveTo>
                  <a:cubicBezTo>
                    <a:pt x="1311" y="1408"/>
                    <a:pt x="1311" y="1408"/>
                    <a:pt x="1311" y="1408"/>
                  </a:cubicBezTo>
                  <a:cubicBezTo>
                    <a:pt x="1311" y="1031"/>
                    <a:pt x="1164" y="677"/>
                    <a:pt x="897" y="410"/>
                  </a:cubicBezTo>
                  <a:cubicBezTo>
                    <a:pt x="654" y="167"/>
                    <a:pt x="339" y="24"/>
                    <a:pt x="0" y="0"/>
                  </a:cubicBezTo>
                  <a:cubicBezTo>
                    <a:pt x="167" y="0"/>
                    <a:pt x="167" y="0"/>
                    <a:pt x="167" y="0"/>
                  </a:cubicBezTo>
                  <a:cubicBezTo>
                    <a:pt x="448" y="53"/>
                    <a:pt x="706" y="188"/>
                    <a:pt x="912" y="395"/>
                  </a:cubicBezTo>
                  <a:cubicBezTo>
                    <a:pt x="1183" y="665"/>
                    <a:pt x="1332" y="1025"/>
                    <a:pt x="1332" y="1408"/>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9">
              <a:extLst>
                <a:ext uri="{FF2B5EF4-FFF2-40B4-BE49-F238E27FC236}">
                  <a16:creationId xmlns:a16="http://schemas.microsoft.com/office/drawing/2014/main" id="{C32BEA32-0236-44C1-B761-A57C4037E958}"/>
                </a:ext>
              </a:extLst>
            </p:cNvPr>
            <p:cNvSpPr>
              <a:spLocks/>
            </p:cNvSpPr>
            <p:nvPr/>
          </p:nvSpPr>
          <p:spPr bwMode="auto">
            <a:xfrm>
              <a:off x="7493000" y="85725"/>
              <a:ext cx="3349625" cy="1731963"/>
            </a:xfrm>
            <a:custGeom>
              <a:avLst/>
              <a:gdLst>
                <a:gd name="T0" fmla="*/ 1343 w 2686"/>
                <a:gd name="T1" fmla="*/ 0 h 1343"/>
                <a:gd name="T2" fmla="*/ 2293 w 2686"/>
                <a:gd name="T3" fmla="*/ 393 h 1343"/>
                <a:gd name="T4" fmla="*/ 2686 w 2686"/>
                <a:gd name="T5" fmla="*/ 1343 h 1343"/>
                <a:gd name="T6" fmla="*/ 2664 w 2686"/>
                <a:gd name="T7" fmla="*/ 1343 h 1343"/>
                <a:gd name="T8" fmla="*/ 2277 w 2686"/>
                <a:gd name="T9" fmla="*/ 409 h 1343"/>
                <a:gd name="T10" fmla="*/ 1343 w 2686"/>
                <a:gd name="T11" fmla="*/ 22 h 1343"/>
                <a:gd name="T12" fmla="*/ 409 w 2686"/>
                <a:gd name="T13" fmla="*/ 409 h 1343"/>
                <a:gd name="T14" fmla="*/ 22 w 2686"/>
                <a:gd name="T15" fmla="*/ 1343 h 1343"/>
                <a:gd name="T16" fmla="*/ 0 w 2686"/>
                <a:gd name="T17" fmla="*/ 1343 h 1343"/>
                <a:gd name="T18" fmla="*/ 394 w 2686"/>
                <a:gd name="T19" fmla="*/ 393 h 1343"/>
                <a:gd name="T20" fmla="*/ 1343 w 2686"/>
                <a:gd name="T21" fmla="*/ 0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6" h="1343">
                  <a:moveTo>
                    <a:pt x="1343" y="0"/>
                  </a:moveTo>
                  <a:cubicBezTo>
                    <a:pt x="1702" y="0"/>
                    <a:pt x="2039" y="140"/>
                    <a:pt x="2293" y="393"/>
                  </a:cubicBezTo>
                  <a:cubicBezTo>
                    <a:pt x="2546" y="647"/>
                    <a:pt x="2686" y="984"/>
                    <a:pt x="2686" y="1343"/>
                  </a:cubicBezTo>
                  <a:cubicBezTo>
                    <a:pt x="2664" y="1343"/>
                    <a:pt x="2664" y="1343"/>
                    <a:pt x="2664" y="1343"/>
                  </a:cubicBezTo>
                  <a:cubicBezTo>
                    <a:pt x="2664" y="990"/>
                    <a:pt x="2527" y="658"/>
                    <a:pt x="2277" y="409"/>
                  </a:cubicBezTo>
                  <a:cubicBezTo>
                    <a:pt x="2028" y="159"/>
                    <a:pt x="1696" y="22"/>
                    <a:pt x="1343" y="22"/>
                  </a:cubicBezTo>
                  <a:cubicBezTo>
                    <a:pt x="990" y="22"/>
                    <a:pt x="658" y="159"/>
                    <a:pt x="409" y="409"/>
                  </a:cubicBezTo>
                  <a:cubicBezTo>
                    <a:pt x="159" y="658"/>
                    <a:pt x="22" y="990"/>
                    <a:pt x="22" y="1343"/>
                  </a:cubicBezTo>
                  <a:cubicBezTo>
                    <a:pt x="0" y="1343"/>
                    <a:pt x="0" y="1343"/>
                    <a:pt x="0" y="1343"/>
                  </a:cubicBezTo>
                  <a:cubicBezTo>
                    <a:pt x="0" y="984"/>
                    <a:pt x="140" y="647"/>
                    <a:pt x="394" y="393"/>
                  </a:cubicBezTo>
                  <a:cubicBezTo>
                    <a:pt x="647" y="140"/>
                    <a:pt x="984" y="0"/>
                    <a:pt x="134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0">
              <a:extLst>
                <a:ext uri="{FF2B5EF4-FFF2-40B4-BE49-F238E27FC236}">
                  <a16:creationId xmlns:a16="http://schemas.microsoft.com/office/drawing/2014/main" id="{FAA2EFAE-CB40-4890-8625-E49A91D78213}"/>
                </a:ext>
              </a:extLst>
            </p:cNvPr>
            <p:cNvSpPr>
              <a:spLocks/>
            </p:cNvSpPr>
            <p:nvPr/>
          </p:nvSpPr>
          <p:spPr bwMode="auto">
            <a:xfrm>
              <a:off x="7605713" y="201613"/>
              <a:ext cx="3125788" cy="1616075"/>
            </a:xfrm>
            <a:custGeom>
              <a:avLst/>
              <a:gdLst>
                <a:gd name="T0" fmla="*/ 1253 w 2506"/>
                <a:gd name="T1" fmla="*/ 0 h 1253"/>
                <a:gd name="T2" fmla="*/ 2139 w 2506"/>
                <a:gd name="T3" fmla="*/ 367 h 1253"/>
                <a:gd name="T4" fmla="*/ 2506 w 2506"/>
                <a:gd name="T5" fmla="*/ 1253 h 1253"/>
                <a:gd name="T6" fmla="*/ 2484 w 2506"/>
                <a:gd name="T7" fmla="*/ 1253 h 1253"/>
                <a:gd name="T8" fmla="*/ 2124 w 2506"/>
                <a:gd name="T9" fmla="*/ 382 h 1253"/>
                <a:gd name="T10" fmla="*/ 1253 w 2506"/>
                <a:gd name="T11" fmla="*/ 22 h 1253"/>
                <a:gd name="T12" fmla="*/ 382 w 2506"/>
                <a:gd name="T13" fmla="*/ 382 h 1253"/>
                <a:gd name="T14" fmla="*/ 22 w 2506"/>
                <a:gd name="T15" fmla="*/ 1253 h 1253"/>
                <a:gd name="T16" fmla="*/ 0 w 2506"/>
                <a:gd name="T17" fmla="*/ 1253 h 1253"/>
                <a:gd name="T18" fmla="*/ 367 w 2506"/>
                <a:gd name="T19" fmla="*/ 367 h 1253"/>
                <a:gd name="T20" fmla="*/ 1253 w 2506"/>
                <a:gd name="T21"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6" h="1253">
                  <a:moveTo>
                    <a:pt x="1253" y="0"/>
                  </a:moveTo>
                  <a:cubicBezTo>
                    <a:pt x="1588" y="0"/>
                    <a:pt x="1902" y="131"/>
                    <a:pt x="2139" y="367"/>
                  </a:cubicBezTo>
                  <a:cubicBezTo>
                    <a:pt x="2376" y="604"/>
                    <a:pt x="2506" y="918"/>
                    <a:pt x="2506" y="1253"/>
                  </a:cubicBezTo>
                  <a:cubicBezTo>
                    <a:pt x="2484" y="1253"/>
                    <a:pt x="2484" y="1253"/>
                    <a:pt x="2484" y="1253"/>
                  </a:cubicBezTo>
                  <a:cubicBezTo>
                    <a:pt x="2484" y="924"/>
                    <a:pt x="2356" y="615"/>
                    <a:pt x="2124" y="382"/>
                  </a:cubicBezTo>
                  <a:cubicBezTo>
                    <a:pt x="1891" y="150"/>
                    <a:pt x="1582" y="22"/>
                    <a:pt x="1253" y="22"/>
                  </a:cubicBezTo>
                  <a:cubicBezTo>
                    <a:pt x="924" y="22"/>
                    <a:pt x="615" y="150"/>
                    <a:pt x="382" y="382"/>
                  </a:cubicBezTo>
                  <a:cubicBezTo>
                    <a:pt x="150" y="615"/>
                    <a:pt x="22" y="924"/>
                    <a:pt x="22" y="1253"/>
                  </a:cubicBezTo>
                  <a:cubicBezTo>
                    <a:pt x="0" y="1253"/>
                    <a:pt x="0" y="1253"/>
                    <a:pt x="0" y="1253"/>
                  </a:cubicBezTo>
                  <a:cubicBezTo>
                    <a:pt x="0" y="918"/>
                    <a:pt x="131" y="604"/>
                    <a:pt x="367" y="367"/>
                  </a:cubicBezTo>
                  <a:cubicBezTo>
                    <a:pt x="604" y="131"/>
                    <a:pt x="918" y="0"/>
                    <a:pt x="125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1">
              <a:extLst>
                <a:ext uri="{FF2B5EF4-FFF2-40B4-BE49-F238E27FC236}">
                  <a16:creationId xmlns:a16="http://schemas.microsoft.com/office/drawing/2014/main" id="{52D8CAB8-ED4D-41A5-BF4B-D6BE53278C41}"/>
                </a:ext>
              </a:extLst>
            </p:cNvPr>
            <p:cNvSpPr>
              <a:spLocks/>
            </p:cNvSpPr>
            <p:nvPr/>
          </p:nvSpPr>
          <p:spPr bwMode="auto">
            <a:xfrm>
              <a:off x="7716838" y="317500"/>
              <a:ext cx="2901950" cy="1500188"/>
            </a:xfrm>
            <a:custGeom>
              <a:avLst/>
              <a:gdLst>
                <a:gd name="T0" fmla="*/ 1163 w 2326"/>
                <a:gd name="T1" fmla="*/ 0 h 1163"/>
                <a:gd name="T2" fmla="*/ 1985 w 2326"/>
                <a:gd name="T3" fmla="*/ 341 h 1163"/>
                <a:gd name="T4" fmla="*/ 2326 w 2326"/>
                <a:gd name="T5" fmla="*/ 1163 h 1163"/>
                <a:gd name="T6" fmla="*/ 2304 w 2326"/>
                <a:gd name="T7" fmla="*/ 1163 h 1163"/>
                <a:gd name="T8" fmla="*/ 1970 w 2326"/>
                <a:gd name="T9" fmla="*/ 356 h 1163"/>
                <a:gd name="T10" fmla="*/ 1163 w 2326"/>
                <a:gd name="T11" fmla="*/ 22 h 1163"/>
                <a:gd name="T12" fmla="*/ 356 w 2326"/>
                <a:gd name="T13" fmla="*/ 356 h 1163"/>
                <a:gd name="T14" fmla="*/ 22 w 2326"/>
                <a:gd name="T15" fmla="*/ 1163 h 1163"/>
                <a:gd name="T16" fmla="*/ 0 w 2326"/>
                <a:gd name="T17" fmla="*/ 1163 h 1163"/>
                <a:gd name="T18" fmla="*/ 341 w 2326"/>
                <a:gd name="T19" fmla="*/ 341 h 1163"/>
                <a:gd name="T20" fmla="*/ 1163 w 2326"/>
                <a:gd name="T21" fmla="*/ 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6" h="1163">
                  <a:moveTo>
                    <a:pt x="1163" y="0"/>
                  </a:moveTo>
                  <a:cubicBezTo>
                    <a:pt x="1474" y="0"/>
                    <a:pt x="1766" y="121"/>
                    <a:pt x="1985" y="341"/>
                  </a:cubicBezTo>
                  <a:cubicBezTo>
                    <a:pt x="2205" y="560"/>
                    <a:pt x="2326" y="852"/>
                    <a:pt x="2326" y="1163"/>
                  </a:cubicBezTo>
                  <a:cubicBezTo>
                    <a:pt x="2304" y="1163"/>
                    <a:pt x="2304" y="1163"/>
                    <a:pt x="2304" y="1163"/>
                  </a:cubicBezTo>
                  <a:cubicBezTo>
                    <a:pt x="2304" y="858"/>
                    <a:pt x="2186" y="572"/>
                    <a:pt x="1970" y="356"/>
                  </a:cubicBezTo>
                  <a:cubicBezTo>
                    <a:pt x="1755" y="140"/>
                    <a:pt x="1468" y="22"/>
                    <a:pt x="1163" y="22"/>
                  </a:cubicBezTo>
                  <a:cubicBezTo>
                    <a:pt x="858" y="22"/>
                    <a:pt x="572" y="140"/>
                    <a:pt x="356" y="356"/>
                  </a:cubicBezTo>
                  <a:cubicBezTo>
                    <a:pt x="141" y="572"/>
                    <a:pt x="22" y="858"/>
                    <a:pt x="22" y="1163"/>
                  </a:cubicBezTo>
                  <a:cubicBezTo>
                    <a:pt x="0" y="1163"/>
                    <a:pt x="0" y="1163"/>
                    <a:pt x="0" y="1163"/>
                  </a:cubicBezTo>
                  <a:cubicBezTo>
                    <a:pt x="0" y="852"/>
                    <a:pt x="121" y="560"/>
                    <a:pt x="341" y="341"/>
                  </a:cubicBezTo>
                  <a:cubicBezTo>
                    <a:pt x="561" y="121"/>
                    <a:pt x="853" y="0"/>
                    <a:pt x="116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2">
              <a:extLst>
                <a:ext uri="{FF2B5EF4-FFF2-40B4-BE49-F238E27FC236}">
                  <a16:creationId xmlns:a16="http://schemas.microsoft.com/office/drawing/2014/main" id="{3A89A786-6EF0-4B5E-9484-721BC69BFCAE}"/>
                </a:ext>
              </a:extLst>
            </p:cNvPr>
            <p:cNvSpPr>
              <a:spLocks/>
            </p:cNvSpPr>
            <p:nvPr/>
          </p:nvSpPr>
          <p:spPr bwMode="auto">
            <a:xfrm>
              <a:off x="7831138" y="433388"/>
              <a:ext cx="2674938" cy="1384300"/>
            </a:xfrm>
            <a:custGeom>
              <a:avLst/>
              <a:gdLst>
                <a:gd name="T0" fmla="*/ 1072 w 2145"/>
                <a:gd name="T1" fmla="*/ 0 h 1073"/>
                <a:gd name="T2" fmla="*/ 1830 w 2145"/>
                <a:gd name="T3" fmla="*/ 315 h 1073"/>
                <a:gd name="T4" fmla="*/ 2145 w 2145"/>
                <a:gd name="T5" fmla="*/ 1073 h 1073"/>
                <a:gd name="T6" fmla="*/ 2123 w 2145"/>
                <a:gd name="T7" fmla="*/ 1073 h 1073"/>
                <a:gd name="T8" fmla="*/ 1815 w 2145"/>
                <a:gd name="T9" fmla="*/ 330 h 1073"/>
                <a:gd name="T10" fmla="*/ 1072 w 2145"/>
                <a:gd name="T11" fmla="*/ 22 h 1073"/>
                <a:gd name="T12" fmla="*/ 329 w 2145"/>
                <a:gd name="T13" fmla="*/ 330 h 1073"/>
                <a:gd name="T14" fmla="*/ 21 w 2145"/>
                <a:gd name="T15" fmla="*/ 1073 h 1073"/>
                <a:gd name="T16" fmla="*/ 0 w 2145"/>
                <a:gd name="T17" fmla="*/ 1073 h 1073"/>
                <a:gd name="T18" fmla="*/ 314 w 2145"/>
                <a:gd name="T19" fmla="*/ 315 h 1073"/>
                <a:gd name="T20" fmla="*/ 1072 w 2145"/>
                <a:gd name="T21" fmla="*/ 0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5" h="1073">
                  <a:moveTo>
                    <a:pt x="1072" y="0"/>
                  </a:moveTo>
                  <a:cubicBezTo>
                    <a:pt x="1359" y="0"/>
                    <a:pt x="1628" y="112"/>
                    <a:pt x="1830" y="315"/>
                  </a:cubicBezTo>
                  <a:cubicBezTo>
                    <a:pt x="2033" y="517"/>
                    <a:pt x="2145" y="787"/>
                    <a:pt x="2145" y="1073"/>
                  </a:cubicBezTo>
                  <a:cubicBezTo>
                    <a:pt x="2123" y="1073"/>
                    <a:pt x="2123" y="1073"/>
                    <a:pt x="2123" y="1073"/>
                  </a:cubicBezTo>
                  <a:cubicBezTo>
                    <a:pt x="2123" y="792"/>
                    <a:pt x="2014" y="528"/>
                    <a:pt x="1815" y="330"/>
                  </a:cubicBezTo>
                  <a:cubicBezTo>
                    <a:pt x="1617" y="131"/>
                    <a:pt x="1353" y="22"/>
                    <a:pt x="1072" y="22"/>
                  </a:cubicBezTo>
                  <a:cubicBezTo>
                    <a:pt x="791" y="22"/>
                    <a:pt x="527" y="131"/>
                    <a:pt x="329" y="330"/>
                  </a:cubicBezTo>
                  <a:cubicBezTo>
                    <a:pt x="130" y="528"/>
                    <a:pt x="21" y="792"/>
                    <a:pt x="21" y="1073"/>
                  </a:cubicBezTo>
                  <a:cubicBezTo>
                    <a:pt x="0" y="1073"/>
                    <a:pt x="0" y="1073"/>
                    <a:pt x="0" y="1073"/>
                  </a:cubicBezTo>
                  <a:cubicBezTo>
                    <a:pt x="0" y="787"/>
                    <a:pt x="111" y="517"/>
                    <a:pt x="314" y="315"/>
                  </a:cubicBezTo>
                  <a:cubicBezTo>
                    <a:pt x="516" y="112"/>
                    <a:pt x="786" y="0"/>
                    <a:pt x="107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3">
              <a:extLst>
                <a:ext uri="{FF2B5EF4-FFF2-40B4-BE49-F238E27FC236}">
                  <a16:creationId xmlns:a16="http://schemas.microsoft.com/office/drawing/2014/main" id="{BA42FF38-9338-40F2-B405-283A169D703A}"/>
                </a:ext>
              </a:extLst>
            </p:cNvPr>
            <p:cNvSpPr>
              <a:spLocks/>
            </p:cNvSpPr>
            <p:nvPr/>
          </p:nvSpPr>
          <p:spPr bwMode="auto">
            <a:xfrm>
              <a:off x="7943850" y="550863"/>
              <a:ext cx="2449513" cy="1266825"/>
            </a:xfrm>
            <a:custGeom>
              <a:avLst/>
              <a:gdLst>
                <a:gd name="T0" fmla="*/ 982 w 1965"/>
                <a:gd name="T1" fmla="*/ 0 h 982"/>
                <a:gd name="T2" fmla="*/ 1677 w 1965"/>
                <a:gd name="T3" fmla="*/ 287 h 982"/>
                <a:gd name="T4" fmla="*/ 1965 w 1965"/>
                <a:gd name="T5" fmla="*/ 982 h 982"/>
                <a:gd name="T6" fmla="*/ 1943 w 1965"/>
                <a:gd name="T7" fmla="*/ 982 h 982"/>
                <a:gd name="T8" fmla="*/ 1662 w 1965"/>
                <a:gd name="T9" fmla="*/ 302 h 982"/>
                <a:gd name="T10" fmla="*/ 982 w 1965"/>
                <a:gd name="T11" fmla="*/ 21 h 982"/>
                <a:gd name="T12" fmla="*/ 303 w 1965"/>
                <a:gd name="T13" fmla="*/ 302 h 982"/>
                <a:gd name="T14" fmla="*/ 21 w 1965"/>
                <a:gd name="T15" fmla="*/ 982 h 982"/>
                <a:gd name="T16" fmla="*/ 0 w 1965"/>
                <a:gd name="T17" fmla="*/ 982 h 982"/>
                <a:gd name="T18" fmla="*/ 287 w 1965"/>
                <a:gd name="T19" fmla="*/ 287 h 982"/>
                <a:gd name="T20" fmla="*/ 982 w 1965"/>
                <a:gd name="T21" fmla="*/ 0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5" h="982">
                  <a:moveTo>
                    <a:pt x="982" y="0"/>
                  </a:moveTo>
                  <a:cubicBezTo>
                    <a:pt x="1244" y="0"/>
                    <a:pt x="1491" y="102"/>
                    <a:pt x="1677" y="287"/>
                  </a:cubicBezTo>
                  <a:cubicBezTo>
                    <a:pt x="1862" y="473"/>
                    <a:pt x="1965" y="720"/>
                    <a:pt x="1965" y="982"/>
                  </a:cubicBezTo>
                  <a:cubicBezTo>
                    <a:pt x="1943" y="982"/>
                    <a:pt x="1943" y="982"/>
                    <a:pt x="1943" y="982"/>
                  </a:cubicBezTo>
                  <a:cubicBezTo>
                    <a:pt x="1943" y="725"/>
                    <a:pt x="1843" y="484"/>
                    <a:pt x="1662" y="302"/>
                  </a:cubicBezTo>
                  <a:cubicBezTo>
                    <a:pt x="1480" y="121"/>
                    <a:pt x="1239" y="21"/>
                    <a:pt x="982" y="21"/>
                  </a:cubicBezTo>
                  <a:cubicBezTo>
                    <a:pt x="725" y="21"/>
                    <a:pt x="484" y="121"/>
                    <a:pt x="303" y="302"/>
                  </a:cubicBezTo>
                  <a:cubicBezTo>
                    <a:pt x="121" y="484"/>
                    <a:pt x="21" y="725"/>
                    <a:pt x="21" y="982"/>
                  </a:cubicBezTo>
                  <a:cubicBezTo>
                    <a:pt x="0" y="982"/>
                    <a:pt x="0" y="982"/>
                    <a:pt x="0" y="982"/>
                  </a:cubicBezTo>
                  <a:cubicBezTo>
                    <a:pt x="0" y="720"/>
                    <a:pt x="102" y="473"/>
                    <a:pt x="287" y="287"/>
                  </a:cubicBezTo>
                  <a:cubicBezTo>
                    <a:pt x="473" y="102"/>
                    <a:pt x="720" y="0"/>
                    <a:pt x="98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14">
              <a:extLst>
                <a:ext uri="{FF2B5EF4-FFF2-40B4-BE49-F238E27FC236}">
                  <a16:creationId xmlns:a16="http://schemas.microsoft.com/office/drawing/2014/main" id="{EABC0D97-D694-4501-80AA-330A203C9911}"/>
                </a:ext>
              </a:extLst>
            </p:cNvPr>
            <p:cNvSpPr>
              <a:spLocks noChangeArrowheads="1"/>
            </p:cNvSpPr>
            <p:nvPr/>
          </p:nvSpPr>
          <p:spPr bwMode="auto">
            <a:xfrm>
              <a:off x="2633662" y="6772276"/>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Rectangle 15">
              <a:extLst>
                <a:ext uri="{FF2B5EF4-FFF2-40B4-BE49-F238E27FC236}">
                  <a16:creationId xmlns:a16="http://schemas.microsoft.com/office/drawing/2014/main" id="{6A891196-5145-4930-90C6-082C46F1DD1A}"/>
                </a:ext>
              </a:extLst>
            </p:cNvPr>
            <p:cNvSpPr>
              <a:spLocks noChangeArrowheads="1"/>
            </p:cNvSpPr>
            <p:nvPr/>
          </p:nvSpPr>
          <p:spPr bwMode="auto">
            <a:xfrm>
              <a:off x="3079750" y="6324601"/>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16">
              <a:extLst>
                <a:ext uri="{FF2B5EF4-FFF2-40B4-BE49-F238E27FC236}">
                  <a16:creationId xmlns:a16="http://schemas.microsoft.com/office/drawing/2014/main" id="{3C9E9BAB-8995-43EA-844F-601E9F20B91D}"/>
                </a:ext>
              </a:extLst>
            </p:cNvPr>
            <p:cNvSpPr>
              <a:spLocks noChangeArrowheads="1"/>
            </p:cNvSpPr>
            <p:nvPr/>
          </p:nvSpPr>
          <p:spPr bwMode="auto">
            <a:xfrm>
              <a:off x="2778125"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17">
              <a:extLst>
                <a:ext uri="{FF2B5EF4-FFF2-40B4-BE49-F238E27FC236}">
                  <a16:creationId xmlns:a16="http://schemas.microsoft.com/office/drawing/2014/main" id="{1BF92852-C722-4C40-9C37-A6AB8342087B}"/>
                </a:ext>
              </a:extLst>
            </p:cNvPr>
            <p:cNvSpPr>
              <a:spLocks noChangeArrowheads="1"/>
            </p:cNvSpPr>
            <p:nvPr/>
          </p:nvSpPr>
          <p:spPr bwMode="auto">
            <a:xfrm>
              <a:off x="2778125"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8">
              <a:extLst>
                <a:ext uri="{FF2B5EF4-FFF2-40B4-BE49-F238E27FC236}">
                  <a16:creationId xmlns:a16="http://schemas.microsoft.com/office/drawing/2014/main" id="{2341BF4D-5ECD-4F36-98C9-DCF0777960A2}"/>
                </a:ext>
              </a:extLst>
            </p:cNvPr>
            <p:cNvSpPr>
              <a:spLocks noChangeArrowheads="1"/>
            </p:cNvSpPr>
            <p:nvPr/>
          </p:nvSpPr>
          <p:spPr bwMode="auto">
            <a:xfrm>
              <a:off x="2778125"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19">
              <a:extLst>
                <a:ext uri="{FF2B5EF4-FFF2-40B4-BE49-F238E27FC236}">
                  <a16:creationId xmlns:a16="http://schemas.microsoft.com/office/drawing/2014/main" id="{FF925A76-8A93-4507-8C3A-077EB0ACF3E8}"/>
                </a:ext>
              </a:extLst>
            </p:cNvPr>
            <p:cNvSpPr>
              <a:spLocks noChangeArrowheads="1"/>
            </p:cNvSpPr>
            <p:nvPr/>
          </p:nvSpPr>
          <p:spPr bwMode="auto">
            <a:xfrm>
              <a:off x="3000375"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Oval 20">
              <a:extLst>
                <a:ext uri="{FF2B5EF4-FFF2-40B4-BE49-F238E27FC236}">
                  <a16:creationId xmlns:a16="http://schemas.microsoft.com/office/drawing/2014/main" id="{41BB0318-B901-4E1D-8777-217A7FC30A5C}"/>
                </a:ext>
              </a:extLst>
            </p:cNvPr>
            <p:cNvSpPr>
              <a:spLocks noChangeArrowheads="1"/>
            </p:cNvSpPr>
            <p:nvPr/>
          </p:nvSpPr>
          <p:spPr bwMode="auto">
            <a:xfrm>
              <a:off x="3000375"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Oval 21">
              <a:extLst>
                <a:ext uri="{FF2B5EF4-FFF2-40B4-BE49-F238E27FC236}">
                  <a16:creationId xmlns:a16="http://schemas.microsoft.com/office/drawing/2014/main" id="{94489618-1B96-469F-81D2-13F36628B0CE}"/>
                </a:ext>
              </a:extLst>
            </p:cNvPr>
            <p:cNvSpPr>
              <a:spLocks noChangeArrowheads="1"/>
            </p:cNvSpPr>
            <p:nvPr/>
          </p:nvSpPr>
          <p:spPr bwMode="auto">
            <a:xfrm>
              <a:off x="3232150" y="6253163"/>
              <a:ext cx="153988"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Oval 22">
              <a:extLst>
                <a:ext uri="{FF2B5EF4-FFF2-40B4-BE49-F238E27FC236}">
                  <a16:creationId xmlns:a16="http://schemas.microsoft.com/office/drawing/2014/main" id="{DD19A392-C0F1-4597-8002-B78E9A1998D0}"/>
                </a:ext>
              </a:extLst>
            </p:cNvPr>
            <p:cNvSpPr>
              <a:spLocks noChangeArrowheads="1"/>
            </p:cNvSpPr>
            <p:nvPr/>
          </p:nvSpPr>
          <p:spPr bwMode="auto">
            <a:xfrm>
              <a:off x="2554287"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23">
              <a:extLst>
                <a:ext uri="{FF2B5EF4-FFF2-40B4-BE49-F238E27FC236}">
                  <a16:creationId xmlns:a16="http://schemas.microsoft.com/office/drawing/2014/main" id="{33D93F9F-7DFE-4FFB-B7B2-3F4CCDE57C68}"/>
                </a:ext>
              </a:extLst>
            </p:cNvPr>
            <p:cNvSpPr>
              <a:spLocks noChangeArrowheads="1"/>
            </p:cNvSpPr>
            <p:nvPr/>
          </p:nvSpPr>
          <p:spPr bwMode="auto">
            <a:xfrm>
              <a:off x="3321050" y="6772276"/>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24">
              <a:extLst>
                <a:ext uri="{FF2B5EF4-FFF2-40B4-BE49-F238E27FC236}">
                  <a16:creationId xmlns:a16="http://schemas.microsoft.com/office/drawing/2014/main" id="{7E108BF1-8E95-4C13-8615-0687366BA8B8}"/>
                </a:ext>
              </a:extLst>
            </p:cNvPr>
            <p:cNvSpPr>
              <a:spLocks noChangeArrowheads="1"/>
            </p:cNvSpPr>
            <p:nvPr/>
          </p:nvSpPr>
          <p:spPr bwMode="auto">
            <a:xfrm>
              <a:off x="3767137" y="6324601"/>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Oval 25">
              <a:extLst>
                <a:ext uri="{FF2B5EF4-FFF2-40B4-BE49-F238E27FC236}">
                  <a16:creationId xmlns:a16="http://schemas.microsoft.com/office/drawing/2014/main" id="{005BA49C-1933-48E2-A670-DFFF9E30257F}"/>
                </a:ext>
              </a:extLst>
            </p:cNvPr>
            <p:cNvSpPr>
              <a:spLocks noChangeArrowheads="1"/>
            </p:cNvSpPr>
            <p:nvPr/>
          </p:nvSpPr>
          <p:spPr bwMode="auto">
            <a:xfrm>
              <a:off x="3465512" y="6697663"/>
              <a:ext cx="157163"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Oval 26">
              <a:extLst>
                <a:ext uri="{FF2B5EF4-FFF2-40B4-BE49-F238E27FC236}">
                  <a16:creationId xmlns:a16="http://schemas.microsoft.com/office/drawing/2014/main" id="{72213996-CC46-409F-9599-2D5DF336AD90}"/>
                </a:ext>
              </a:extLst>
            </p:cNvPr>
            <p:cNvSpPr>
              <a:spLocks noChangeArrowheads="1"/>
            </p:cNvSpPr>
            <p:nvPr/>
          </p:nvSpPr>
          <p:spPr bwMode="auto">
            <a:xfrm>
              <a:off x="3465512"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Oval 27">
              <a:extLst>
                <a:ext uri="{FF2B5EF4-FFF2-40B4-BE49-F238E27FC236}">
                  <a16:creationId xmlns:a16="http://schemas.microsoft.com/office/drawing/2014/main" id="{86EF3470-FE9F-4451-AB40-9C873CA02A5E}"/>
                </a:ext>
              </a:extLst>
            </p:cNvPr>
            <p:cNvSpPr>
              <a:spLocks noChangeArrowheads="1"/>
            </p:cNvSpPr>
            <p:nvPr/>
          </p:nvSpPr>
          <p:spPr bwMode="auto">
            <a:xfrm>
              <a:off x="3465512"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28">
              <a:extLst>
                <a:ext uri="{FF2B5EF4-FFF2-40B4-BE49-F238E27FC236}">
                  <a16:creationId xmlns:a16="http://schemas.microsoft.com/office/drawing/2014/main" id="{D55872E0-B894-4469-8ADB-AA81913C34CE}"/>
                </a:ext>
              </a:extLst>
            </p:cNvPr>
            <p:cNvSpPr>
              <a:spLocks noChangeArrowheads="1"/>
            </p:cNvSpPr>
            <p:nvPr/>
          </p:nvSpPr>
          <p:spPr bwMode="auto">
            <a:xfrm>
              <a:off x="3689350"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Oval 29">
              <a:extLst>
                <a:ext uri="{FF2B5EF4-FFF2-40B4-BE49-F238E27FC236}">
                  <a16:creationId xmlns:a16="http://schemas.microsoft.com/office/drawing/2014/main" id="{7266F5E3-31A8-44BE-9E49-7183649E39F9}"/>
                </a:ext>
              </a:extLst>
            </p:cNvPr>
            <p:cNvSpPr>
              <a:spLocks noChangeArrowheads="1"/>
            </p:cNvSpPr>
            <p:nvPr/>
          </p:nvSpPr>
          <p:spPr bwMode="auto">
            <a:xfrm>
              <a:off x="3689350"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30">
              <a:extLst>
                <a:ext uri="{FF2B5EF4-FFF2-40B4-BE49-F238E27FC236}">
                  <a16:creationId xmlns:a16="http://schemas.microsoft.com/office/drawing/2014/main" id="{0E68D307-27C1-42A5-A64A-8D79560EFA0B}"/>
                </a:ext>
              </a:extLst>
            </p:cNvPr>
            <p:cNvSpPr>
              <a:spLocks noChangeArrowheads="1"/>
            </p:cNvSpPr>
            <p:nvPr/>
          </p:nvSpPr>
          <p:spPr bwMode="auto">
            <a:xfrm>
              <a:off x="3919537"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Oval 31">
              <a:extLst>
                <a:ext uri="{FF2B5EF4-FFF2-40B4-BE49-F238E27FC236}">
                  <a16:creationId xmlns:a16="http://schemas.microsoft.com/office/drawing/2014/main" id="{09D544FF-B528-4BCA-9DB1-23CB97BE4CC5}"/>
                </a:ext>
              </a:extLst>
            </p:cNvPr>
            <p:cNvSpPr>
              <a:spLocks noChangeArrowheads="1"/>
            </p:cNvSpPr>
            <p:nvPr/>
          </p:nvSpPr>
          <p:spPr bwMode="auto">
            <a:xfrm>
              <a:off x="3243262" y="6697663"/>
              <a:ext cx="153988"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32">
              <a:extLst>
                <a:ext uri="{FF2B5EF4-FFF2-40B4-BE49-F238E27FC236}">
                  <a16:creationId xmlns:a16="http://schemas.microsoft.com/office/drawing/2014/main" id="{3C4D40E0-937B-44FF-B389-689E7841543A}"/>
                </a:ext>
              </a:extLst>
            </p:cNvPr>
            <p:cNvSpPr>
              <a:spLocks noChangeArrowheads="1"/>
            </p:cNvSpPr>
            <p:nvPr/>
          </p:nvSpPr>
          <p:spPr bwMode="auto">
            <a:xfrm>
              <a:off x="5056187" y="6750325"/>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Rectangle 33">
              <a:extLst>
                <a:ext uri="{FF2B5EF4-FFF2-40B4-BE49-F238E27FC236}">
                  <a16:creationId xmlns:a16="http://schemas.microsoft.com/office/drawing/2014/main" id="{3131A70B-12D7-4EF9-8845-251AA150C90D}"/>
                </a:ext>
              </a:extLst>
            </p:cNvPr>
            <p:cNvSpPr>
              <a:spLocks noChangeArrowheads="1"/>
            </p:cNvSpPr>
            <p:nvPr/>
          </p:nvSpPr>
          <p:spPr bwMode="auto">
            <a:xfrm>
              <a:off x="5056187" y="6589988"/>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34">
              <a:extLst>
                <a:ext uri="{FF2B5EF4-FFF2-40B4-BE49-F238E27FC236}">
                  <a16:creationId xmlns:a16="http://schemas.microsoft.com/office/drawing/2014/main" id="{4746C1B6-AC6C-4CA0-ADD3-ED00C3315AE9}"/>
                </a:ext>
              </a:extLst>
            </p:cNvPr>
            <p:cNvSpPr>
              <a:spLocks noChangeArrowheads="1"/>
            </p:cNvSpPr>
            <p:nvPr/>
          </p:nvSpPr>
          <p:spPr bwMode="auto">
            <a:xfrm>
              <a:off x="5056187" y="6429650"/>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Rectangle 35">
              <a:extLst>
                <a:ext uri="{FF2B5EF4-FFF2-40B4-BE49-F238E27FC236}">
                  <a16:creationId xmlns:a16="http://schemas.microsoft.com/office/drawing/2014/main" id="{7C4EE773-B4FB-4E54-A06B-74550B3019AD}"/>
                </a:ext>
              </a:extLst>
            </p:cNvPr>
            <p:cNvSpPr>
              <a:spLocks noChangeArrowheads="1"/>
            </p:cNvSpPr>
            <p:nvPr/>
          </p:nvSpPr>
          <p:spPr bwMode="auto">
            <a:xfrm>
              <a:off x="5056187" y="6197601"/>
              <a:ext cx="3679825" cy="30163"/>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36">
              <a:extLst>
                <a:ext uri="{FF2B5EF4-FFF2-40B4-BE49-F238E27FC236}">
                  <a16:creationId xmlns:a16="http://schemas.microsoft.com/office/drawing/2014/main" id="{75DD0CCD-575D-4AA0-8241-E1DD0608C4E9}"/>
                </a:ext>
              </a:extLst>
            </p:cNvPr>
            <p:cNvSpPr>
              <a:spLocks noChangeArrowheads="1"/>
            </p:cNvSpPr>
            <p:nvPr/>
          </p:nvSpPr>
          <p:spPr bwMode="auto">
            <a:xfrm>
              <a:off x="5056187" y="6037263"/>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7">
              <a:extLst>
                <a:ext uri="{FF2B5EF4-FFF2-40B4-BE49-F238E27FC236}">
                  <a16:creationId xmlns:a16="http://schemas.microsoft.com/office/drawing/2014/main" id="{9C7ACAAE-CB3D-4F7F-BBD2-C9ADAC09ADE2}"/>
                </a:ext>
              </a:extLst>
            </p:cNvPr>
            <p:cNvSpPr>
              <a:spLocks/>
            </p:cNvSpPr>
            <p:nvPr/>
          </p:nvSpPr>
          <p:spPr bwMode="auto">
            <a:xfrm>
              <a:off x="7407222" y="5212977"/>
              <a:ext cx="2468563" cy="1570038"/>
            </a:xfrm>
            <a:custGeom>
              <a:avLst/>
              <a:gdLst>
                <a:gd name="T0" fmla="*/ 1979 w 1979"/>
                <a:gd name="T1" fmla="*/ 0 h 1217"/>
                <a:gd name="T2" fmla="*/ 1979 w 1979"/>
                <a:gd name="T3" fmla="*/ 1217 h 1217"/>
                <a:gd name="T4" fmla="*/ 0 w 1979"/>
                <a:gd name="T5" fmla="*/ 1217 h 1217"/>
                <a:gd name="T6" fmla="*/ 23 w 1979"/>
                <a:gd name="T7" fmla="*/ 1191 h 1217"/>
                <a:gd name="T8" fmla="*/ 46 w 1979"/>
                <a:gd name="T9" fmla="*/ 1166 h 1217"/>
                <a:gd name="T10" fmla="*/ 135 w 1979"/>
                <a:gd name="T11" fmla="*/ 1067 h 1217"/>
                <a:gd name="T12" fmla="*/ 158 w 1979"/>
                <a:gd name="T13" fmla="*/ 1042 h 1217"/>
                <a:gd name="T14" fmla="*/ 247 w 1979"/>
                <a:gd name="T15" fmla="*/ 942 h 1217"/>
                <a:gd name="T16" fmla="*/ 269 w 1979"/>
                <a:gd name="T17" fmla="*/ 918 h 1217"/>
                <a:gd name="T18" fmla="*/ 359 w 1979"/>
                <a:gd name="T19" fmla="*/ 818 h 1217"/>
                <a:gd name="T20" fmla="*/ 381 w 1979"/>
                <a:gd name="T21" fmla="*/ 793 h 1217"/>
                <a:gd name="T22" fmla="*/ 471 w 1979"/>
                <a:gd name="T23" fmla="*/ 694 h 1217"/>
                <a:gd name="T24" fmla="*/ 493 w 1979"/>
                <a:gd name="T25" fmla="*/ 669 h 1217"/>
                <a:gd name="T26" fmla="*/ 578 w 1979"/>
                <a:gd name="T27" fmla="*/ 575 h 1217"/>
                <a:gd name="T28" fmla="*/ 729 w 1979"/>
                <a:gd name="T29" fmla="*/ 431 h 1217"/>
                <a:gd name="T30" fmla="*/ 1979 w 1979"/>
                <a:gd name="T31" fmla="*/ 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9" h="1217">
                  <a:moveTo>
                    <a:pt x="1979" y="0"/>
                  </a:moveTo>
                  <a:cubicBezTo>
                    <a:pt x="1979" y="1217"/>
                    <a:pt x="1979" y="1217"/>
                    <a:pt x="1979" y="1217"/>
                  </a:cubicBezTo>
                  <a:cubicBezTo>
                    <a:pt x="0" y="1217"/>
                    <a:pt x="0" y="1217"/>
                    <a:pt x="0" y="1217"/>
                  </a:cubicBezTo>
                  <a:cubicBezTo>
                    <a:pt x="23" y="1191"/>
                    <a:pt x="23" y="1191"/>
                    <a:pt x="23" y="1191"/>
                  </a:cubicBezTo>
                  <a:cubicBezTo>
                    <a:pt x="46" y="1166"/>
                    <a:pt x="46" y="1166"/>
                    <a:pt x="46" y="1166"/>
                  </a:cubicBezTo>
                  <a:cubicBezTo>
                    <a:pt x="135" y="1067"/>
                    <a:pt x="135" y="1067"/>
                    <a:pt x="135" y="1067"/>
                  </a:cubicBezTo>
                  <a:cubicBezTo>
                    <a:pt x="158" y="1042"/>
                    <a:pt x="158" y="1042"/>
                    <a:pt x="158" y="1042"/>
                  </a:cubicBezTo>
                  <a:cubicBezTo>
                    <a:pt x="247" y="942"/>
                    <a:pt x="247" y="942"/>
                    <a:pt x="247" y="942"/>
                  </a:cubicBezTo>
                  <a:cubicBezTo>
                    <a:pt x="269" y="918"/>
                    <a:pt x="269" y="918"/>
                    <a:pt x="269" y="918"/>
                  </a:cubicBezTo>
                  <a:cubicBezTo>
                    <a:pt x="359" y="818"/>
                    <a:pt x="359" y="818"/>
                    <a:pt x="359" y="818"/>
                  </a:cubicBezTo>
                  <a:cubicBezTo>
                    <a:pt x="381" y="793"/>
                    <a:pt x="381" y="793"/>
                    <a:pt x="381" y="793"/>
                  </a:cubicBezTo>
                  <a:cubicBezTo>
                    <a:pt x="471" y="694"/>
                    <a:pt x="471" y="694"/>
                    <a:pt x="471" y="694"/>
                  </a:cubicBezTo>
                  <a:cubicBezTo>
                    <a:pt x="493" y="669"/>
                    <a:pt x="493" y="669"/>
                    <a:pt x="493" y="669"/>
                  </a:cubicBezTo>
                  <a:cubicBezTo>
                    <a:pt x="578" y="575"/>
                    <a:pt x="578" y="575"/>
                    <a:pt x="578" y="575"/>
                  </a:cubicBezTo>
                  <a:cubicBezTo>
                    <a:pt x="578" y="575"/>
                    <a:pt x="714" y="469"/>
                    <a:pt x="729" y="431"/>
                  </a:cubicBezTo>
                  <a:cubicBezTo>
                    <a:pt x="745" y="393"/>
                    <a:pt x="1979" y="0"/>
                    <a:pt x="1979" y="0"/>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8">
              <a:extLst>
                <a:ext uri="{FF2B5EF4-FFF2-40B4-BE49-F238E27FC236}">
                  <a16:creationId xmlns:a16="http://schemas.microsoft.com/office/drawing/2014/main" id="{06B06749-8728-4A80-888F-6679113A02B1}"/>
                </a:ext>
              </a:extLst>
            </p:cNvPr>
            <p:cNvSpPr>
              <a:spLocks/>
            </p:cNvSpPr>
            <p:nvPr/>
          </p:nvSpPr>
          <p:spPr bwMode="auto">
            <a:xfrm>
              <a:off x="3938587" y="-8777"/>
              <a:ext cx="808038" cy="701675"/>
            </a:xfrm>
            <a:custGeom>
              <a:avLst/>
              <a:gdLst>
                <a:gd name="T0" fmla="*/ 0 w 509"/>
                <a:gd name="T1" fmla="*/ 0 h 442"/>
                <a:gd name="T2" fmla="*/ 33 w 509"/>
                <a:gd name="T3" fmla="*/ 0 h 442"/>
                <a:gd name="T4" fmla="*/ 509 w 509"/>
                <a:gd name="T5" fmla="*/ 425 h 442"/>
                <a:gd name="T6" fmla="*/ 495 w 509"/>
                <a:gd name="T7" fmla="*/ 442 h 442"/>
                <a:gd name="T8" fmla="*/ 0 w 509"/>
                <a:gd name="T9" fmla="*/ 0 h 442"/>
              </a:gdLst>
              <a:ahLst/>
              <a:cxnLst>
                <a:cxn ang="0">
                  <a:pos x="T0" y="T1"/>
                </a:cxn>
                <a:cxn ang="0">
                  <a:pos x="T2" y="T3"/>
                </a:cxn>
                <a:cxn ang="0">
                  <a:pos x="T4" y="T5"/>
                </a:cxn>
                <a:cxn ang="0">
                  <a:pos x="T6" y="T7"/>
                </a:cxn>
                <a:cxn ang="0">
                  <a:pos x="T8" y="T9"/>
                </a:cxn>
              </a:cxnLst>
              <a:rect l="0" t="0" r="r" b="b"/>
              <a:pathLst>
                <a:path w="509" h="442">
                  <a:moveTo>
                    <a:pt x="0" y="0"/>
                  </a:moveTo>
                  <a:lnTo>
                    <a:pt x="33" y="0"/>
                  </a:lnTo>
                  <a:lnTo>
                    <a:pt x="509" y="425"/>
                  </a:lnTo>
                  <a:lnTo>
                    <a:pt x="495" y="442"/>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9">
              <a:extLst>
                <a:ext uri="{FF2B5EF4-FFF2-40B4-BE49-F238E27FC236}">
                  <a16:creationId xmlns:a16="http://schemas.microsoft.com/office/drawing/2014/main" id="{30E66F7E-2283-40D5-A01E-FC3F2F14EDA0}"/>
                </a:ext>
              </a:extLst>
            </p:cNvPr>
            <p:cNvSpPr>
              <a:spLocks/>
            </p:cNvSpPr>
            <p:nvPr/>
          </p:nvSpPr>
          <p:spPr bwMode="auto">
            <a:xfrm>
              <a:off x="3689350" y="-8777"/>
              <a:ext cx="1058863" cy="930275"/>
            </a:xfrm>
            <a:custGeom>
              <a:avLst/>
              <a:gdLst>
                <a:gd name="T0" fmla="*/ 0 w 667"/>
                <a:gd name="T1" fmla="*/ 0 h 586"/>
                <a:gd name="T2" fmla="*/ 33 w 667"/>
                <a:gd name="T3" fmla="*/ 0 h 586"/>
                <a:gd name="T4" fmla="*/ 667 w 667"/>
                <a:gd name="T5" fmla="*/ 569 h 586"/>
                <a:gd name="T6" fmla="*/ 653 w 667"/>
                <a:gd name="T7" fmla="*/ 586 h 586"/>
                <a:gd name="T8" fmla="*/ 0 w 667"/>
                <a:gd name="T9" fmla="*/ 0 h 586"/>
              </a:gdLst>
              <a:ahLst/>
              <a:cxnLst>
                <a:cxn ang="0">
                  <a:pos x="T0" y="T1"/>
                </a:cxn>
                <a:cxn ang="0">
                  <a:pos x="T2" y="T3"/>
                </a:cxn>
                <a:cxn ang="0">
                  <a:pos x="T4" y="T5"/>
                </a:cxn>
                <a:cxn ang="0">
                  <a:pos x="T6" y="T7"/>
                </a:cxn>
                <a:cxn ang="0">
                  <a:pos x="T8" y="T9"/>
                </a:cxn>
              </a:cxnLst>
              <a:rect l="0" t="0" r="r" b="b"/>
              <a:pathLst>
                <a:path w="667" h="586">
                  <a:moveTo>
                    <a:pt x="0" y="0"/>
                  </a:moveTo>
                  <a:lnTo>
                    <a:pt x="33" y="0"/>
                  </a:lnTo>
                  <a:lnTo>
                    <a:pt x="667" y="569"/>
                  </a:lnTo>
                  <a:lnTo>
                    <a:pt x="653" y="586"/>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40">
              <a:extLst>
                <a:ext uri="{FF2B5EF4-FFF2-40B4-BE49-F238E27FC236}">
                  <a16:creationId xmlns:a16="http://schemas.microsoft.com/office/drawing/2014/main" id="{37AB891A-FBD1-4F78-8B95-9CA55CA4A72A}"/>
                </a:ext>
              </a:extLst>
            </p:cNvPr>
            <p:cNvSpPr>
              <a:spLocks/>
            </p:cNvSpPr>
            <p:nvPr/>
          </p:nvSpPr>
          <p:spPr bwMode="auto">
            <a:xfrm>
              <a:off x="3441700" y="-8777"/>
              <a:ext cx="1308100" cy="1158875"/>
            </a:xfrm>
            <a:custGeom>
              <a:avLst/>
              <a:gdLst>
                <a:gd name="T0" fmla="*/ 0 w 824"/>
                <a:gd name="T1" fmla="*/ 0 h 730"/>
                <a:gd name="T2" fmla="*/ 33 w 824"/>
                <a:gd name="T3" fmla="*/ 0 h 730"/>
                <a:gd name="T4" fmla="*/ 824 w 824"/>
                <a:gd name="T5" fmla="*/ 713 h 730"/>
                <a:gd name="T6" fmla="*/ 810 w 824"/>
                <a:gd name="T7" fmla="*/ 730 h 730"/>
                <a:gd name="T8" fmla="*/ 0 w 824"/>
                <a:gd name="T9" fmla="*/ 0 h 730"/>
              </a:gdLst>
              <a:ahLst/>
              <a:cxnLst>
                <a:cxn ang="0">
                  <a:pos x="T0" y="T1"/>
                </a:cxn>
                <a:cxn ang="0">
                  <a:pos x="T2" y="T3"/>
                </a:cxn>
                <a:cxn ang="0">
                  <a:pos x="T4" y="T5"/>
                </a:cxn>
                <a:cxn ang="0">
                  <a:pos x="T6" y="T7"/>
                </a:cxn>
                <a:cxn ang="0">
                  <a:pos x="T8" y="T9"/>
                </a:cxn>
              </a:cxnLst>
              <a:rect l="0" t="0" r="r" b="b"/>
              <a:pathLst>
                <a:path w="824" h="730">
                  <a:moveTo>
                    <a:pt x="0" y="0"/>
                  </a:moveTo>
                  <a:lnTo>
                    <a:pt x="33" y="0"/>
                  </a:lnTo>
                  <a:lnTo>
                    <a:pt x="824" y="713"/>
                  </a:lnTo>
                  <a:lnTo>
                    <a:pt x="810" y="730"/>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41">
              <a:extLst>
                <a:ext uri="{FF2B5EF4-FFF2-40B4-BE49-F238E27FC236}">
                  <a16:creationId xmlns:a16="http://schemas.microsoft.com/office/drawing/2014/main" id="{1A27AC83-8817-4925-B1C3-909BDF921323}"/>
                </a:ext>
              </a:extLst>
            </p:cNvPr>
            <p:cNvSpPr>
              <a:spLocks/>
            </p:cNvSpPr>
            <p:nvPr/>
          </p:nvSpPr>
          <p:spPr bwMode="auto">
            <a:xfrm>
              <a:off x="3197225" y="-8777"/>
              <a:ext cx="1554163" cy="1387475"/>
            </a:xfrm>
            <a:custGeom>
              <a:avLst/>
              <a:gdLst>
                <a:gd name="T0" fmla="*/ 0 w 979"/>
                <a:gd name="T1" fmla="*/ 0 h 874"/>
                <a:gd name="T2" fmla="*/ 32 w 979"/>
                <a:gd name="T3" fmla="*/ 0 h 874"/>
                <a:gd name="T4" fmla="*/ 979 w 979"/>
                <a:gd name="T5" fmla="*/ 857 h 874"/>
                <a:gd name="T6" fmla="*/ 964 w 979"/>
                <a:gd name="T7" fmla="*/ 874 h 874"/>
                <a:gd name="T8" fmla="*/ 0 w 979"/>
                <a:gd name="T9" fmla="*/ 0 h 874"/>
              </a:gdLst>
              <a:ahLst/>
              <a:cxnLst>
                <a:cxn ang="0">
                  <a:pos x="T0" y="T1"/>
                </a:cxn>
                <a:cxn ang="0">
                  <a:pos x="T2" y="T3"/>
                </a:cxn>
                <a:cxn ang="0">
                  <a:pos x="T4" y="T5"/>
                </a:cxn>
                <a:cxn ang="0">
                  <a:pos x="T6" y="T7"/>
                </a:cxn>
                <a:cxn ang="0">
                  <a:pos x="T8" y="T9"/>
                </a:cxn>
              </a:cxnLst>
              <a:rect l="0" t="0" r="r" b="b"/>
              <a:pathLst>
                <a:path w="979" h="874">
                  <a:moveTo>
                    <a:pt x="0" y="0"/>
                  </a:moveTo>
                  <a:lnTo>
                    <a:pt x="32" y="0"/>
                  </a:lnTo>
                  <a:lnTo>
                    <a:pt x="979" y="857"/>
                  </a:lnTo>
                  <a:lnTo>
                    <a:pt x="964" y="874"/>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42">
              <a:extLst>
                <a:ext uri="{FF2B5EF4-FFF2-40B4-BE49-F238E27FC236}">
                  <a16:creationId xmlns:a16="http://schemas.microsoft.com/office/drawing/2014/main" id="{C18D9E0D-0150-4D97-A2D4-AF1E717D5B5C}"/>
                </a:ext>
              </a:extLst>
            </p:cNvPr>
            <p:cNvSpPr>
              <a:spLocks/>
            </p:cNvSpPr>
            <p:nvPr/>
          </p:nvSpPr>
          <p:spPr bwMode="auto">
            <a:xfrm>
              <a:off x="2947987" y="-8777"/>
              <a:ext cx="1803400" cy="1616075"/>
            </a:xfrm>
            <a:custGeom>
              <a:avLst/>
              <a:gdLst>
                <a:gd name="T0" fmla="*/ 0 w 1447"/>
                <a:gd name="T1" fmla="*/ 0 h 1252"/>
                <a:gd name="T2" fmla="*/ 43 w 1447"/>
                <a:gd name="T3" fmla="*/ 0 h 1252"/>
                <a:gd name="T4" fmla="*/ 118 w 1447"/>
                <a:gd name="T5" fmla="*/ 64 h 1252"/>
                <a:gd name="T6" fmla="*/ 1447 w 1447"/>
                <a:gd name="T7" fmla="*/ 1231 h 1252"/>
                <a:gd name="T8" fmla="*/ 1428 w 1447"/>
                <a:gd name="T9" fmla="*/ 1252 h 1252"/>
                <a:gd name="T10" fmla="*/ 99 w 1447"/>
                <a:gd name="T11" fmla="*/ 84 h 1252"/>
                <a:gd name="T12" fmla="*/ 0 w 1447"/>
                <a:gd name="T13" fmla="*/ 0 h 1252"/>
              </a:gdLst>
              <a:ahLst/>
              <a:cxnLst>
                <a:cxn ang="0">
                  <a:pos x="T0" y="T1"/>
                </a:cxn>
                <a:cxn ang="0">
                  <a:pos x="T2" y="T3"/>
                </a:cxn>
                <a:cxn ang="0">
                  <a:pos x="T4" y="T5"/>
                </a:cxn>
                <a:cxn ang="0">
                  <a:pos x="T6" y="T7"/>
                </a:cxn>
                <a:cxn ang="0">
                  <a:pos x="T8" y="T9"/>
                </a:cxn>
                <a:cxn ang="0">
                  <a:pos x="T10" y="T11"/>
                </a:cxn>
                <a:cxn ang="0">
                  <a:pos x="T12" y="T13"/>
                </a:cxn>
              </a:cxnLst>
              <a:rect l="0" t="0" r="r" b="b"/>
              <a:pathLst>
                <a:path w="1447" h="1252">
                  <a:moveTo>
                    <a:pt x="0" y="0"/>
                  </a:moveTo>
                  <a:cubicBezTo>
                    <a:pt x="43" y="0"/>
                    <a:pt x="43" y="0"/>
                    <a:pt x="43" y="0"/>
                  </a:cubicBezTo>
                  <a:cubicBezTo>
                    <a:pt x="68" y="20"/>
                    <a:pt x="92" y="41"/>
                    <a:pt x="118" y="64"/>
                  </a:cubicBezTo>
                  <a:cubicBezTo>
                    <a:pt x="1447" y="1231"/>
                    <a:pt x="1447" y="1231"/>
                    <a:pt x="1447" y="1231"/>
                  </a:cubicBezTo>
                  <a:cubicBezTo>
                    <a:pt x="1428" y="1252"/>
                    <a:pt x="1428" y="1252"/>
                    <a:pt x="1428" y="1252"/>
                  </a:cubicBezTo>
                  <a:cubicBezTo>
                    <a:pt x="99" y="84"/>
                    <a:pt x="99" y="84"/>
                    <a:pt x="99" y="84"/>
                  </a:cubicBezTo>
                  <a:cubicBezTo>
                    <a:pt x="65" y="54"/>
                    <a:pt x="32" y="26"/>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43">
              <a:extLst>
                <a:ext uri="{FF2B5EF4-FFF2-40B4-BE49-F238E27FC236}">
                  <a16:creationId xmlns:a16="http://schemas.microsoft.com/office/drawing/2014/main" id="{5C1E3401-8111-48CE-A179-44A64B4178E9}"/>
                </a:ext>
              </a:extLst>
            </p:cNvPr>
            <p:cNvSpPr>
              <a:spLocks/>
            </p:cNvSpPr>
            <p:nvPr/>
          </p:nvSpPr>
          <p:spPr bwMode="auto">
            <a:xfrm>
              <a:off x="2670175" y="-14753"/>
              <a:ext cx="2082800" cy="1844675"/>
            </a:xfrm>
            <a:custGeom>
              <a:avLst/>
              <a:gdLst>
                <a:gd name="T0" fmla="*/ 0 w 1670"/>
                <a:gd name="T1" fmla="*/ 0 h 1429"/>
                <a:gd name="T2" fmla="*/ 50 w 1670"/>
                <a:gd name="T3" fmla="*/ 0 h 1429"/>
                <a:gd name="T4" fmla="*/ 274 w 1670"/>
                <a:gd name="T5" fmla="*/ 178 h 1429"/>
                <a:gd name="T6" fmla="*/ 1670 w 1670"/>
                <a:gd name="T7" fmla="*/ 1409 h 1429"/>
                <a:gd name="T8" fmla="*/ 1651 w 1670"/>
                <a:gd name="T9" fmla="*/ 1429 h 1429"/>
                <a:gd name="T10" fmla="*/ 255 w 1670"/>
                <a:gd name="T11" fmla="*/ 198 h 1429"/>
                <a:gd name="T12" fmla="*/ 0 w 1670"/>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1670" h="1429">
                  <a:moveTo>
                    <a:pt x="0" y="0"/>
                  </a:moveTo>
                  <a:cubicBezTo>
                    <a:pt x="50" y="0"/>
                    <a:pt x="50" y="0"/>
                    <a:pt x="50" y="0"/>
                  </a:cubicBezTo>
                  <a:cubicBezTo>
                    <a:pt x="120" y="48"/>
                    <a:pt x="194" y="107"/>
                    <a:pt x="274" y="178"/>
                  </a:cubicBezTo>
                  <a:cubicBezTo>
                    <a:pt x="1670" y="1409"/>
                    <a:pt x="1670" y="1409"/>
                    <a:pt x="1670" y="1409"/>
                  </a:cubicBezTo>
                  <a:cubicBezTo>
                    <a:pt x="1651" y="1429"/>
                    <a:pt x="1651" y="1429"/>
                    <a:pt x="1651" y="1429"/>
                  </a:cubicBezTo>
                  <a:cubicBezTo>
                    <a:pt x="255" y="198"/>
                    <a:pt x="255" y="198"/>
                    <a:pt x="255" y="198"/>
                  </a:cubicBezTo>
                  <a:cubicBezTo>
                    <a:pt x="163" y="117"/>
                    <a:pt x="79" y="51"/>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44">
              <a:extLst>
                <a:ext uri="{FF2B5EF4-FFF2-40B4-BE49-F238E27FC236}">
                  <a16:creationId xmlns:a16="http://schemas.microsoft.com/office/drawing/2014/main" id="{5F14428A-3437-495F-98B1-4CFAA2DF76FE}"/>
                </a:ext>
              </a:extLst>
            </p:cNvPr>
            <p:cNvSpPr>
              <a:spLocks noChangeArrowheads="1"/>
            </p:cNvSpPr>
            <p:nvPr/>
          </p:nvSpPr>
          <p:spPr bwMode="auto">
            <a:xfrm>
              <a:off x="116041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45">
              <a:extLst>
                <a:ext uri="{FF2B5EF4-FFF2-40B4-BE49-F238E27FC236}">
                  <a16:creationId xmlns:a16="http://schemas.microsoft.com/office/drawing/2014/main" id="{A1F76DA3-6A84-4405-8E02-10AE64827A97}"/>
                </a:ext>
              </a:extLst>
            </p:cNvPr>
            <p:cNvSpPr>
              <a:spLocks noChangeArrowheads="1"/>
            </p:cNvSpPr>
            <p:nvPr/>
          </p:nvSpPr>
          <p:spPr bwMode="auto">
            <a:xfrm>
              <a:off x="118962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46">
              <a:extLst>
                <a:ext uri="{FF2B5EF4-FFF2-40B4-BE49-F238E27FC236}">
                  <a16:creationId xmlns:a16="http://schemas.microsoft.com/office/drawing/2014/main" id="{E45130C6-5116-45C6-9A8B-E40623DA152B}"/>
                </a:ext>
              </a:extLst>
            </p:cNvPr>
            <p:cNvSpPr>
              <a:spLocks noChangeArrowheads="1"/>
            </p:cNvSpPr>
            <p:nvPr/>
          </p:nvSpPr>
          <p:spPr bwMode="auto">
            <a:xfrm>
              <a:off x="12188393" y="528320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47">
              <a:extLst>
                <a:ext uri="{FF2B5EF4-FFF2-40B4-BE49-F238E27FC236}">
                  <a16:creationId xmlns:a16="http://schemas.microsoft.com/office/drawing/2014/main" id="{D23EF63F-7A04-4A3F-B477-BCD5E9769BC5}"/>
                </a:ext>
              </a:extLst>
            </p:cNvPr>
            <p:cNvSpPr>
              <a:spLocks noChangeArrowheads="1"/>
            </p:cNvSpPr>
            <p:nvPr/>
          </p:nvSpPr>
          <p:spPr bwMode="auto">
            <a:xfrm>
              <a:off x="12188393" y="6218238"/>
              <a:ext cx="19050" cy="31273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48">
              <a:extLst>
                <a:ext uri="{FF2B5EF4-FFF2-40B4-BE49-F238E27FC236}">
                  <a16:creationId xmlns:a16="http://schemas.microsoft.com/office/drawing/2014/main" id="{69EEB48B-BC6E-4945-A5EC-A354E8FF5039}"/>
                </a:ext>
              </a:extLst>
            </p:cNvPr>
            <p:cNvSpPr>
              <a:spLocks noChangeArrowheads="1"/>
            </p:cNvSpPr>
            <p:nvPr/>
          </p:nvSpPr>
          <p:spPr bwMode="auto">
            <a:xfrm>
              <a:off x="11596255" y="4956176"/>
              <a:ext cx="300038" cy="190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Oval 49">
              <a:extLst>
                <a:ext uri="{FF2B5EF4-FFF2-40B4-BE49-F238E27FC236}">
                  <a16:creationId xmlns:a16="http://schemas.microsoft.com/office/drawing/2014/main" id="{DCF8834B-57A9-4297-B8B9-296315B8871C}"/>
                </a:ext>
              </a:extLst>
            </p:cNvPr>
            <p:cNvSpPr>
              <a:spLocks noChangeArrowheads="1"/>
            </p:cNvSpPr>
            <p:nvPr/>
          </p:nvSpPr>
          <p:spPr bwMode="auto">
            <a:xfrm>
              <a:off x="11510530"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Oval 50">
              <a:extLst>
                <a:ext uri="{FF2B5EF4-FFF2-40B4-BE49-F238E27FC236}">
                  <a16:creationId xmlns:a16="http://schemas.microsoft.com/office/drawing/2014/main" id="{B3E55DE1-550D-42BB-BB21-1D6407AE4E21}"/>
                </a:ext>
              </a:extLst>
            </p:cNvPr>
            <p:cNvSpPr>
              <a:spLocks noChangeArrowheads="1"/>
            </p:cNvSpPr>
            <p:nvPr/>
          </p:nvSpPr>
          <p:spPr bwMode="auto">
            <a:xfrm>
              <a:off x="11801043"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51">
              <a:extLst>
                <a:ext uri="{FF2B5EF4-FFF2-40B4-BE49-F238E27FC236}">
                  <a16:creationId xmlns:a16="http://schemas.microsoft.com/office/drawing/2014/main" id="{FFDDD0C8-DDCA-40B1-B4FA-1A93420BC53E}"/>
                </a:ext>
              </a:extLst>
            </p:cNvPr>
            <p:cNvSpPr>
              <a:spLocks/>
            </p:cNvSpPr>
            <p:nvPr/>
          </p:nvSpPr>
          <p:spPr bwMode="auto">
            <a:xfrm>
              <a:off x="12093143" y="4862513"/>
              <a:ext cx="104775" cy="215900"/>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0"/>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52">
              <a:extLst>
                <a:ext uri="{FF2B5EF4-FFF2-40B4-BE49-F238E27FC236}">
                  <a16:creationId xmlns:a16="http://schemas.microsoft.com/office/drawing/2014/main" id="{8EBF059F-1931-4918-B62E-8AAAB05E761B}"/>
                </a:ext>
              </a:extLst>
            </p:cNvPr>
            <p:cNvSpPr>
              <a:spLocks noChangeArrowheads="1"/>
            </p:cNvSpPr>
            <p:nvPr/>
          </p:nvSpPr>
          <p:spPr bwMode="auto">
            <a:xfrm>
              <a:off x="11510530"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53">
              <a:extLst>
                <a:ext uri="{FF2B5EF4-FFF2-40B4-BE49-F238E27FC236}">
                  <a16:creationId xmlns:a16="http://schemas.microsoft.com/office/drawing/2014/main" id="{BBE37596-B2DC-40F4-9136-031B681D6141}"/>
                </a:ext>
              </a:extLst>
            </p:cNvPr>
            <p:cNvSpPr>
              <a:spLocks noChangeArrowheads="1"/>
            </p:cNvSpPr>
            <p:nvPr/>
          </p:nvSpPr>
          <p:spPr bwMode="auto">
            <a:xfrm>
              <a:off x="11801043"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4">
              <a:extLst>
                <a:ext uri="{FF2B5EF4-FFF2-40B4-BE49-F238E27FC236}">
                  <a16:creationId xmlns:a16="http://schemas.microsoft.com/office/drawing/2014/main" id="{5903F037-754E-405A-8834-4B86BFF8AC59}"/>
                </a:ext>
              </a:extLst>
            </p:cNvPr>
            <p:cNvSpPr>
              <a:spLocks/>
            </p:cNvSpPr>
            <p:nvPr/>
          </p:nvSpPr>
          <p:spPr bwMode="auto">
            <a:xfrm>
              <a:off x="12093143" y="5173663"/>
              <a:ext cx="114300" cy="215900"/>
            </a:xfrm>
            <a:custGeom>
              <a:avLst/>
              <a:gdLst>
                <a:gd name="T0" fmla="*/ 84 w 92"/>
                <a:gd name="T1" fmla="*/ 0 h 168"/>
                <a:gd name="T2" fmla="*/ 84 w 92"/>
                <a:gd name="T3" fmla="*/ 0 h 168"/>
                <a:gd name="T4" fmla="*/ 88 w 92"/>
                <a:gd name="T5" fmla="*/ 85 h 168"/>
                <a:gd name="T6" fmla="*/ 92 w 92"/>
                <a:gd name="T7" fmla="*/ 168 h 168"/>
                <a:gd name="T8" fmla="*/ 84 w 92"/>
                <a:gd name="T9" fmla="*/ 168 h 168"/>
                <a:gd name="T10" fmla="*/ 84 w 92"/>
                <a:gd name="T11" fmla="*/ 168 h 168"/>
                <a:gd name="T12" fmla="*/ 77 w 92"/>
                <a:gd name="T13" fmla="*/ 168 h 168"/>
                <a:gd name="T14" fmla="*/ 0 w 92"/>
                <a:gd name="T15" fmla="*/ 84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8" y="85"/>
                    <a:pt x="88" y="85"/>
                    <a:pt x="88"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9"/>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Oval 55">
              <a:extLst>
                <a:ext uri="{FF2B5EF4-FFF2-40B4-BE49-F238E27FC236}">
                  <a16:creationId xmlns:a16="http://schemas.microsoft.com/office/drawing/2014/main" id="{D71C60C1-5A3A-46CC-86A6-EFC464CF06A4}"/>
                </a:ext>
              </a:extLst>
            </p:cNvPr>
            <p:cNvSpPr>
              <a:spLocks noChangeArrowheads="1"/>
            </p:cNvSpPr>
            <p:nvPr/>
          </p:nvSpPr>
          <p:spPr bwMode="auto">
            <a:xfrm>
              <a:off x="11510530"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Oval 56">
              <a:extLst>
                <a:ext uri="{FF2B5EF4-FFF2-40B4-BE49-F238E27FC236}">
                  <a16:creationId xmlns:a16="http://schemas.microsoft.com/office/drawing/2014/main" id="{15B11D13-2124-4AE1-9109-37C35900690F}"/>
                </a:ext>
              </a:extLst>
            </p:cNvPr>
            <p:cNvSpPr>
              <a:spLocks noChangeArrowheads="1"/>
            </p:cNvSpPr>
            <p:nvPr/>
          </p:nvSpPr>
          <p:spPr bwMode="auto">
            <a:xfrm>
              <a:off x="11801043"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7">
              <a:extLst>
                <a:ext uri="{FF2B5EF4-FFF2-40B4-BE49-F238E27FC236}">
                  <a16:creationId xmlns:a16="http://schemas.microsoft.com/office/drawing/2014/main" id="{39A353DA-331C-469D-9888-6E24A6A0D369}"/>
                </a:ext>
              </a:extLst>
            </p:cNvPr>
            <p:cNvSpPr>
              <a:spLocks/>
            </p:cNvSpPr>
            <p:nvPr/>
          </p:nvSpPr>
          <p:spPr bwMode="auto">
            <a:xfrm>
              <a:off x="12093143" y="5484813"/>
              <a:ext cx="114300" cy="217488"/>
            </a:xfrm>
            <a:custGeom>
              <a:avLst/>
              <a:gdLst>
                <a:gd name="T0" fmla="*/ 84 w 92"/>
                <a:gd name="T1" fmla="*/ 0 h 168"/>
                <a:gd name="T2" fmla="*/ 84 w 92"/>
                <a:gd name="T3" fmla="*/ 0 h 168"/>
                <a:gd name="T4" fmla="*/ 92 w 92"/>
                <a:gd name="T5" fmla="*/ 0 h 168"/>
                <a:gd name="T6" fmla="*/ 88 w 92"/>
                <a:gd name="T7" fmla="*/ 85 h 168"/>
                <a:gd name="T8" fmla="*/ 84 w 92"/>
                <a:gd name="T9" fmla="*/ 168 h 168"/>
                <a:gd name="T10" fmla="*/ 84 w 92"/>
                <a:gd name="T11" fmla="*/ 168 h 168"/>
                <a:gd name="T12" fmla="*/ 0 w 92"/>
                <a:gd name="T13" fmla="*/ 84 h 168"/>
                <a:gd name="T14" fmla="*/ 77 w 92"/>
                <a:gd name="T15" fmla="*/ 0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7" y="0"/>
                    <a:pt x="90" y="0"/>
                    <a:pt x="92" y="0"/>
                  </a:cubicBezTo>
                  <a:cubicBezTo>
                    <a:pt x="88" y="85"/>
                    <a:pt x="88" y="85"/>
                    <a:pt x="88" y="85"/>
                  </a:cubicBezTo>
                  <a:cubicBezTo>
                    <a:pt x="84" y="168"/>
                    <a:pt x="84" y="168"/>
                    <a:pt x="84" y="168"/>
                  </a:cubicBezTo>
                  <a:cubicBezTo>
                    <a:pt x="84" y="168"/>
                    <a:pt x="84" y="168"/>
                    <a:pt x="84" y="168"/>
                  </a:cubicBezTo>
                  <a:cubicBezTo>
                    <a:pt x="37" y="168"/>
                    <a:pt x="0" y="130"/>
                    <a:pt x="0" y="84"/>
                  </a:cubicBezTo>
                  <a:cubicBezTo>
                    <a:pt x="0" y="39"/>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Oval 58">
              <a:extLst>
                <a:ext uri="{FF2B5EF4-FFF2-40B4-BE49-F238E27FC236}">
                  <a16:creationId xmlns:a16="http://schemas.microsoft.com/office/drawing/2014/main" id="{7F1BD4FC-6A72-44F7-9B1D-40DDC59F6F3B}"/>
                </a:ext>
              </a:extLst>
            </p:cNvPr>
            <p:cNvSpPr>
              <a:spLocks noChangeArrowheads="1"/>
            </p:cNvSpPr>
            <p:nvPr/>
          </p:nvSpPr>
          <p:spPr bwMode="auto">
            <a:xfrm>
              <a:off x="11510530"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59">
              <a:extLst>
                <a:ext uri="{FF2B5EF4-FFF2-40B4-BE49-F238E27FC236}">
                  <a16:creationId xmlns:a16="http://schemas.microsoft.com/office/drawing/2014/main" id="{0BC4B30C-30D3-40DE-A973-093233379FF9}"/>
                </a:ext>
              </a:extLst>
            </p:cNvPr>
            <p:cNvSpPr>
              <a:spLocks noChangeArrowheads="1"/>
            </p:cNvSpPr>
            <p:nvPr/>
          </p:nvSpPr>
          <p:spPr bwMode="auto">
            <a:xfrm>
              <a:off x="11801043"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60">
              <a:extLst>
                <a:ext uri="{FF2B5EF4-FFF2-40B4-BE49-F238E27FC236}">
                  <a16:creationId xmlns:a16="http://schemas.microsoft.com/office/drawing/2014/main" id="{5359E00B-05DF-42E2-9376-173ED05F7A9F}"/>
                </a:ext>
              </a:extLst>
            </p:cNvPr>
            <p:cNvSpPr>
              <a:spLocks/>
            </p:cNvSpPr>
            <p:nvPr/>
          </p:nvSpPr>
          <p:spPr bwMode="auto">
            <a:xfrm>
              <a:off x="12093143" y="5795963"/>
              <a:ext cx="104775" cy="217488"/>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1"/>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61">
              <a:extLst>
                <a:ext uri="{FF2B5EF4-FFF2-40B4-BE49-F238E27FC236}">
                  <a16:creationId xmlns:a16="http://schemas.microsoft.com/office/drawing/2014/main" id="{9894B2CF-3278-4093-9C41-D33D8F4DDBB5}"/>
                </a:ext>
              </a:extLst>
            </p:cNvPr>
            <p:cNvSpPr>
              <a:spLocks noChangeArrowheads="1"/>
            </p:cNvSpPr>
            <p:nvPr/>
          </p:nvSpPr>
          <p:spPr bwMode="auto">
            <a:xfrm>
              <a:off x="11801043" y="6108701"/>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62">
              <a:extLst>
                <a:ext uri="{FF2B5EF4-FFF2-40B4-BE49-F238E27FC236}">
                  <a16:creationId xmlns:a16="http://schemas.microsoft.com/office/drawing/2014/main" id="{2DAE2B9B-2B55-45EC-BB6D-8AA7E45673C3}"/>
                </a:ext>
              </a:extLst>
            </p:cNvPr>
            <p:cNvSpPr>
              <a:spLocks/>
            </p:cNvSpPr>
            <p:nvPr/>
          </p:nvSpPr>
          <p:spPr bwMode="auto">
            <a:xfrm>
              <a:off x="12093143" y="6108701"/>
              <a:ext cx="114300" cy="215900"/>
            </a:xfrm>
            <a:custGeom>
              <a:avLst/>
              <a:gdLst>
                <a:gd name="T0" fmla="*/ 84 w 92"/>
                <a:gd name="T1" fmla="*/ 0 h 168"/>
                <a:gd name="T2" fmla="*/ 84 w 92"/>
                <a:gd name="T3" fmla="*/ 0 h 168"/>
                <a:gd name="T4" fmla="*/ 84 w 92"/>
                <a:gd name="T5" fmla="*/ 85 h 168"/>
                <a:gd name="T6" fmla="*/ 92 w 92"/>
                <a:gd name="T7" fmla="*/ 85 h 168"/>
                <a:gd name="T8" fmla="*/ 92 w 92"/>
                <a:gd name="T9" fmla="*/ 168 h 168"/>
                <a:gd name="T10" fmla="*/ 84 w 92"/>
                <a:gd name="T11" fmla="*/ 168 h 168"/>
                <a:gd name="T12" fmla="*/ 84 w 92"/>
                <a:gd name="T13" fmla="*/ 168 h 168"/>
                <a:gd name="T14" fmla="*/ 77 w 92"/>
                <a:gd name="T15" fmla="*/ 168 h 168"/>
                <a:gd name="T16" fmla="*/ 0 w 92"/>
                <a:gd name="T17" fmla="*/ 84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4" y="85"/>
                    <a:pt x="84" y="85"/>
                    <a:pt x="84" y="85"/>
                  </a:cubicBezTo>
                  <a:cubicBezTo>
                    <a:pt x="92" y="85"/>
                    <a:pt x="92" y="85"/>
                    <a:pt x="92"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8"/>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63">
              <a:extLst>
                <a:ext uri="{FF2B5EF4-FFF2-40B4-BE49-F238E27FC236}">
                  <a16:creationId xmlns:a16="http://schemas.microsoft.com/office/drawing/2014/main" id="{7BFD6CED-33D4-471F-AE2A-0A7E88254880}"/>
                </a:ext>
              </a:extLst>
            </p:cNvPr>
            <p:cNvSpPr>
              <a:spLocks/>
            </p:cNvSpPr>
            <p:nvPr/>
          </p:nvSpPr>
          <p:spPr bwMode="auto">
            <a:xfrm>
              <a:off x="12093143" y="6429376"/>
              <a:ext cx="114300" cy="217488"/>
            </a:xfrm>
            <a:custGeom>
              <a:avLst/>
              <a:gdLst>
                <a:gd name="T0" fmla="*/ 84 w 92"/>
                <a:gd name="T1" fmla="*/ 0 h 168"/>
                <a:gd name="T2" fmla="*/ 84 w 92"/>
                <a:gd name="T3" fmla="*/ 0 h 168"/>
                <a:gd name="T4" fmla="*/ 92 w 92"/>
                <a:gd name="T5" fmla="*/ 0 h 168"/>
                <a:gd name="T6" fmla="*/ 92 w 92"/>
                <a:gd name="T7" fmla="*/ 78 h 168"/>
                <a:gd name="T8" fmla="*/ 84 w 92"/>
                <a:gd name="T9" fmla="*/ 78 h 168"/>
                <a:gd name="T10" fmla="*/ 84 w 92"/>
                <a:gd name="T11" fmla="*/ 168 h 168"/>
                <a:gd name="T12" fmla="*/ 84 w 92"/>
                <a:gd name="T13" fmla="*/ 168 h 168"/>
                <a:gd name="T14" fmla="*/ 0 w 92"/>
                <a:gd name="T15" fmla="*/ 84 h 168"/>
                <a:gd name="T16" fmla="*/ 77 w 92"/>
                <a:gd name="T17" fmla="*/ 0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7" y="0"/>
                    <a:pt x="90" y="0"/>
                    <a:pt x="92" y="0"/>
                  </a:cubicBezTo>
                  <a:cubicBezTo>
                    <a:pt x="92" y="78"/>
                    <a:pt x="92" y="78"/>
                    <a:pt x="92" y="78"/>
                  </a:cubicBezTo>
                  <a:cubicBezTo>
                    <a:pt x="84" y="78"/>
                    <a:pt x="84" y="78"/>
                    <a:pt x="84" y="78"/>
                  </a:cubicBezTo>
                  <a:cubicBezTo>
                    <a:pt x="84" y="168"/>
                    <a:pt x="84" y="168"/>
                    <a:pt x="84" y="168"/>
                  </a:cubicBezTo>
                  <a:cubicBezTo>
                    <a:pt x="84" y="168"/>
                    <a:pt x="84" y="168"/>
                    <a:pt x="84" y="168"/>
                  </a:cubicBezTo>
                  <a:cubicBezTo>
                    <a:pt x="37" y="168"/>
                    <a:pt x="0" y="131"/>
                    <a:pt x="0" y="84"/>
                  </a:cubicBezTo>
                  <a:cubicBezTo>
                    <a:pt x="0" y="40"/>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4">
              <a:extLst>
                <a:ext uri="{FF2B5EF4-FFF2-40B4-BE49-F238E27FC236}">
                  <a16:creationId xmlns:a16="http://schemas.microsoft.com/office/drawing/2014/main" id="{F29628CC-909C-4F6E-B776-3F7D23F38A5C}"/>
                </a:ext>
              </a:extLst>
            </p:cNvPr>
            <p:cNvSpPr>
              <a:spLocks/>
            </p:cNvSpPr>
            <p:nvPr/>
          </p:nvSpPr>
          <p:spPr bwMode="auto">
            <a:xfrm>
              <a:off x="8682038" y="5702301"/>
              <a:ext cx="1612900" cy="1171575"/>
            </a:xfrm>
            <a:custGeom>
              <a:avLst/>
              <a:gdLst>
                <a:gd name="T0" fmla="*/ 647 w 1294"/>
                <a:gd name="T1" fmla="*/ 0 h 908"/>
                <a:gd name="T2" fmla="*/ 1294 w 1294"/>
                <a:gd name="T3" fmla="*/ 647 h 908"/>
                <a:gd name="T4" fmla="*/ 1239 w 1294"/>
                <a:gd name="T5" fmla="*/ 908 h 908"/>
                <a:gd name="T6" fmla="*/ 55 w 1294"/>
                <a:gd name="T7" fmla="*/ 908 h 908"/>
                <a:gd name="T8" fmla="*/ 0 w 1294"/>
                <a:gd name="T9" fmla="*/ 647 h 908"/>
                <a:gd name="T10" fmla="*/ 647 w 1294"/>
                <a:gd name="T11" fmla="*/ 0 h 908"/>
              </a:gdLst>
              <a:ahLst/>
              <a:cxnLst>
                <a:cxn ang="0">
                  <a:pos x="T0" y="T1"/>
                </a:cxn>
                <a:cxn ang="0">
                  <a:pos x="T2" y="T3"/>
                </a:cxn>
                <a:cxn ang="0">
                  <a:pos x="T4" y="T5"/>
                </a:cxn>
                <a:cxn ang="0">
                  <a:pos x="T6" y="T7"/>
                </a:cxn>
                <a:cxn ang="0">
                  <a:pos x="T8" y="T9"/>
                </a:cxn>
                <a:cxn ang="0">
                  <a:pos x="T10" y="T11"/>
                </a:cxn>
              </a:cxnLst>
              <a:rect l="0" t="0" r="r" b="b"/>
              <a:pathLst>
                <a:path w="1294" h="908">
                  <a:moveTo>
                    <a:pt x="647" y="0"/>
                  </a:moveTo>
                  <a:cubicBezTo>
                    <a:pt x="1003" y="0"/>
                    <a:pt x="1294" y="290"/>
                    <a:pt x="1294" y="647"/>
                  </a:cubicBezTo>
                  <a:cubicBezTo>
                    <a:pt x="1294" y="740"/>
                    <a:pt x="1274" y="828"/>
                    <a:pt x="1239" y="908"/>
                  </a:cubicBezTo>
                  <a:cubicBezTo>
                    <a:pt x="55" y="908"/>
                    <a:pt x="55" y="908"/>
                    <a:pt x="55" y="908"/>
                  </a:cubicBezTo>
                  <a:cubicBezTo>
                    <a:pt x="19" y="828"/>
                    <a:pt x="0" y="740"/>
                    <a:pt x="0" y="647"/>
                  </a:cubicBezTo>
                  <a:cubicBezTo>
                    <a:pt x="0" y="290"/>
                    <a:pt x="290" y="0"/>
                    <a:pt x="647" y="0"/>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5">
              <a:extLst>
                <a:ext uri="{FF2B5EF4-FFF2-40B4-BE49-F238E27FC236}">
                  <a16:creationId xmlns:a16="http://schemas.microsoft.com/office/drawing/2014/main" id="{83A05219-2DE5-4123-B185-08FCF26584EA}"/>
                </a:ext>
              </a:extLst>
            </p:cNvPr>
            <p:cNvSpPr>
              <a:spLocks/>
            </p:cNvSpPr>
            <p:nvPr/>
          </p:nvSpPr>
          <p:spPr bwMode="auto">
            <a:xfrm>
              <a:off x="-7938" y="5510213"/>
              <a:ext cx="1325563" cy="1373188"/>
            </a:xfrm>
            <a:custGeom>
              <a:avLst/>
              <a:gdLst>
                <a:gd name="T0" fmla="*/ 0 w 1063"/>
                <a:gd name="T1" fmla="*/ 1064 h 1064"/>
                <a:gd name="T2" fmla="*/ 0 w 1063"/>
                <a:gd name="T3" fmla="*/ 0 h 1064"/>
                <a:gd name="T4" fmla="*/ 99 w 1063"/>
                <a:gd name="T5" fmla="*/ 0 h 1064"/>
                <a:gd name="T6" fmla="*/ 1063 w 1063"/>
                <a:gd name="T7" fmla="*/ 964 h 1064"/>
                <a:gd name="T8" fmla="*/ 1063 w 1063"/>
                <a:gd name="T9" fmla="*/ 1064 h 1064"/>
                <a:gd name="T10" fmla="*/ 0 w 1063"/>
                <a:gd name="T11" fmla="*/ 1064 h 1064"/>
              </a:gdLst>
              <a:ahLst/>
              <a:cxnLst>
                <a:cxn ang="0">
                  <a:pos x="T0" y="T1"/>
                </a:cxn>
                <a:cxn ang="0">
                  <a:pos x="T2" y="T3"/>
                </a:cxn>
                <a:cxn ang="0">
                  <a:pos x="T4" y="T5"/>
                </a:cxn>
                <a:cxn ang="0">
                  <a:pos x="T6" y="T7"/>
                </a:cxn>
                <a:cxn ang="0">
                  <a:pos x="T8" y="T9"/>
                </a:cxn>
                <a:cxn ang="0">
                  <a:pos x="T10" y="T11"/>
                </a:cxn>
              </a:cxnLst>
              <a:rect l="0" t="0" r="r" b="b"/>
              <a:pathLst>
                <a:path w="1063" h="1064">
                  <a:moveTo>
                    <a:pt x="0" y="1064"/>
                  </a:moveTo>
                  <a:cubicBezTo>
                    <a:pt x="0" y="0"/>
                    <a:pt x="0" y="0"/>
                    <a:pt x="0" y="0"/>
                  </a:cubicBezTo>
                  <a:cubicBezTo>
                    <a:pt x="99" y="0"/>
                    <a:pt x="99" y="0"/>
                    <a:pt x="99" y="0"/>
                  </a:cubicBezTo>
                  <a:cubicBezTo>
                    <a:pt x="631" y="0"/>
                    <a:pt x="1063" y="433"/>
                    <a:pt x="1063" y="964"/>
                  </a:cubicBezTo>
                  <a:cubicBezTo>
                    <a:pt x="1063" y="1064"/>
                    <a:pt x="1063" y="1064"/>
                    <a:pt x="1063" y="1064"/>
                  </a:cubicBezTo>
                  <a:lnTo>
                    <a:pt x="0" y="1064"/>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6">
              <a:extLst>
                <a:ext uri="{FF2B5EF4-FFF2-40B4-BE49-F238E27FC236}">
                  <a16:creationId xmlns:a16="http://schemas.microsoft.com/office/drawing/2014/main" id="{6B3143D0-5CB9-4C46-B421-AD62125ECDEC}"/>
                </a:ext>
              </a:extLst>
            </p:cNvPr>
            <p:cNvSpPr>
              <a:spLocks/>
            </p:cNvSpPr>
            <p:nvPr/>
          </p:nvSpPr>
          <p:spPr bwMode="auto">
            <a:xfrm>
              <a:off x="-7938" y="-8777"/>
              <a:ext cx="1784350" cy="2216150"/>
            </a:xfrm>
            <a:custGeom>
              <a:avLst/>
              <a:gdLst>
                <a:gd name="T0" fmla="*/ 0 w 1431"/>
                <a:gd name="T1" fmla="*/ 0 h 1717"/>
                <a:gd name="T2" fmla="*/ 1233 w 1431"/>
                <a:gd name="T3" fmla="*/ 0 h 1717"/>
                <a:gd name="T4" fmla="*/ 1430 w 1431"/>
                <a:gd name="T5" fmla="*/ 631 h 1717"/>
                <a:gd name="T6" fmla="*/ 333 w 1431"/>
                <a:gd name="T7" fmla="*/ 1713 h 1717"/>
                <a:gd name="T8" fmla="*/ 0 w 1431"/>
                <a:gd name="T9" fmla="*/ 1659 h 1717"/>
                <a:gd name="T10" fmla="*/ 0 w 1431"/>
                <a:gd name="T11" fmla="*/ 0 h 1717"/>
              </a:gdLst>
              <a:ahLst/>
              <a:cxnLst>
                <a:cxn ang="0">
                  <a:pos x="T0" y="T1"/>
                </a:cxn>
                <a:cxn ang="0">
                  <a:pos x="T2" y="T3"/>
                </a:cxn>
                <a:cxn ang="0">
                  <a:pos x="T4" y="T5"/>
                </a:cxn>
                <a:cxn ang="0">
                  <a:pos x="T6" y="T7"/>
                </a:cxn>
                <a:cxn ang="0">
                  <a:pos x="T8" y="T9"/>
                </a:cxn>
                <a:cxn ang="0">
                  <a:pos x="T10" y="T11"/>
                </a:cxn>
              </a:cxnLst>
              <a:rect l="0" t="0" r="r" b="b"/>
              <a:pathLst>
                <a:path w="1431" h="1717">
                  <a:moveTo>
                    <a:pt x="0" y="0"/>
                  </a:moveTo>
                  <a:cubicBezTo>
                    <a:pt x="1233" y="0"/>
                    <a:pt x="1233" y="0"/>
                    <a:pt x="1233" y="0"/>
                  </a:cubicBezTo>
                  <a:cubicBezTo>
                    <a:pt x="1358" y="179"/>
                    <a:pt x="1431" y="397"/>
                    <a:pt x="1430" y="631"/>
                  </a:cubicBezTo>
                  <a:cubicBezTo>
                    <a:pt x="1426" y="1233"/>
                    <a:pt x="935" y="1717"/>
                    <a:pt x="333" y="1713"/>
                  </a:cubicBezTo>
                  <a:cubicBezTo>
                    <a:pt x="217" y="1712"/>
                    <a:pt x="105" y="1693"/>
                    <a:pt x="0" y="1659"/>
                  </a:cubicBezTo>
                  <a:lnTo>
                    <a:pt x="0" y="0"/>
                  </a:ln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7">
              <a:extLst>
                <a:ext uri="{FF2B5EF4-FFF2-40B4-BE49-F238E27FC236}">
                  <a16:creationId xmlns:a16="http://schemas.microsoft.com/office/drawing/2014/main" id="{7AED7B13-EE91-4B2D-BBC3-159309BEC86B}"/>
                </a:ext>
              </a:extLst>
            </p:cNvPr>
            <p:cNvSpPr>
              <a:spLocks/>
            </p:cNvSpPr>
            <p:nvPr/>
          </p:nvSpPr>
          <p:spPr bwMode="auto">
            <a:xfrm>
              <a:off x="4943475" y="-2801"/>
              <a:ext cx="2306638" cy="1200150"/>
            </a:xfrm>
            <a:custGeom>
              <a:avLst/>
              <a:gdLst>
                <a:gd name="T0" fmla="*/ 0 w 1453"/>
                <a:gd name="T1" fmla="*/ 0 h 756"/>
                <a:gd name="T2" fmla="*/ 1453 w 1453"/>
                <a:gd name="T3" fmla="*/ 0 h 756"/>
                <a:gd name="T4" fmla="*/ 717 w 1453"/>
                <a:gd name="T5" fmla="*/ 756 h 756"/>
                <a:gd name="T6" fmla="*/ 0 w 1453"/>
                <a:gd name="T7" fmla="*/ 0 h 756"/>
              </a:gdLst>
              <a:ahLst/>
              <a:cxnLst>
                <a:cxn ang="0">
                  <a:pos x="T0" y="T1"/>
                </a:cxn>
                <a:cxn ang="0">
                  <a:pos x="T2" y="T3"/>
                </a:cxn>
                <a:cxn ang="0">
                  <a:pos x="T4" y="T5"/>
                </a:cxn>
                <a:cxn ang="0">
                  <a:pos x="T6" y="T7"/>
                </a:cxn>
              </a:cxnLst>
              <a:rect l="0" t="0" r="r" b="b"/>
              <a:pathLst>
                <a:path w="1453" h="756">
                  <a:moveTo>
                    <a:pt x="0" y="0"/>
                  </a:moveTo>
                  <a:lnTo>
                    <a:pt x="1453" y="0"/>
                  </a:lnTo>
                  <a:lnTo>
                    <a:pt x="717" y="756"/>
                  </a:lnTo>
                  <a:lnTo>
                    <a:pt x="0" y="0"/>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8">
              <a:extLst>
                <a:ext uri="{FF2B5EF4-FFF2-40B4-BE49-F238E27FC236}">
                  <a16:creationId xmlns:a16="http://schemas.microsoft.com/office/drawing/2014/main" id="{2CCF4555-730B-4D2B-BE20-A77987E1F514}"/>
                </a:ext>
              </a:extLst>
            </p:cNvPr>
            <p:cNvSpPr>
              <a:spLocks/>
            </p:cNvSpPr>
            <p:nvPr/>
          </p:nvSpPr>
          <p:spPr bwMode="auto">
            <a:xfrm>
              <a:off x="4765675" y="-2801"/>
              <a:ext cx="2665413" cy="1385888"/>
            </a:xfrm>
            <a:custGeom>
              <a:avLst/>
              <a:gdLst>
                <a:gd name="T0" fmla="*/ 46 w 1679"/>
                <a:gd name="T1" fmla="*/ 49 h 873"/>
                <a:gd name="T2" fmla="*/ 715 w 1679"/>
                <a:gd name="T3" fmla="*/ 755 h 873"/>
                <a:gd name="T4" fmla="*/ 828 w 1679"/>
                <a:gd name="T5" fmla="*/ 873 h 873"/>
                <a:gd name="T6" fmla="*/ 942 w 1679"/>
                <a:gd name="T7" fmla="*/ 756 h 873"/>
                <a:gd name="T8" fmla="*/ 1620 w 1679"/>
                <a:gd name="T9" fmla="*/ 61 h 873"/>
                <a:gd name="T10" fmla="*/ 1679 w 1679"/>
                <a:gd name="T11" fmla="*/ 0 h 873"/>
                <a:gd name="T12" fmla="*/ 1452 w 1679"/>
                <a:gd name="T13" fmla="*/ 0 h 873"/>
                <a:gd name="T14" fmla="*/ 830 w 1679"/>
                <a:gd name="T15" fmla="*/ 638 h 873"/>
                <a:gd name="T16" fmla="*/ 224 w 1679"/>
                <a:gd name="T17" fmla="*/ 0 h 873"/>
                <a:gd name="T18" fmla="*/ 0 w 1679"/>
                <a:gd name="T19" fmla="*/ 0 h 873"/>
                <a:gd name="T20" fmla="*/ 46 w 1679"/>
                <a:gd name="T21" fmla="*/ 49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9" h="873">
                  <a:moveTo>
                    <a:pt x="46" y="49"/>
                  </a:moveTo>
                  <a:lnTo>
                    <a:pt x="715" y="755"/>
                  </a:lnTo>
                  <a:lnTo>
                    <a:pt x="828" y="873"/>
                  </a:lnTo>
                  <a:lnTo>
                    <a:pt x="942" y="756"/>
                  </a:lnTo>
                  <a:lnTo>
                    <a:pt x="1620" y="61"/>
                  </a:lnTo>
                  <a:lnTo>
                    <a:pt x="1679" y="0"/>
                  </a:lnTo>
                  <a:lnTo>
                    <a:pt x="1452" y="0"/>
                  </a:lnTo>
                  <a:lnTo>
                    <a:pt x="830" y="638"/>
                  </a:lnTo>
                  <a:lnTo>
                    <a:pt x="224" y="0"/>
                  </a:lnTo>
                  <a:lnTo>
                    <a:pt x="0" y="0"/>
                  </a:lnTo>
                  <a:lnTo>
                    <a:pt x="46" y="49"/>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9">
              <a:extLst>
                <a:ext uri="{FF2B5EF4-FFF2-40B4-BE49-F238E27FC236}">
                  <a16:creationId xmlns:a16="http://schemas.microsoft.com/office/drawing/2014/main" id="{7EF8FF1C-3A69-4293-92CD-F35D43C4C1FF}"/>
                </a:ext>
              </a:extLst>
            </p:cNvPr>
            <p:cNvSpPr>
              <a:spLocks/>
            </p:cNvSpPr>
            <p:nvPr/>
          </p:nvSpPr>
          <p:spPr bwMode="auto">
            <a:xfrm>
              <a:off x="-7938" y="2914650"/>
              <a:ext cx="800100" cy="1646238"/>
            </a:xfrm>
            <a:custGeom>
              <a:avLst/>
              <a:gdLst>
                <a:gd name="T0" fmla="*/ 0 w 504"/>
                <a:gd name="T1" fmla="*/ 1037 h 1037"/>
                <a:gd name="T2" fmla="*/ 0 w 504"/>
                <a:gd name="T3" fmla="*/ 0 h 1037"/>
                <a:gd name="T4" fmla="*/ 504 w 504"/>
                <a:gd name="T5" fmla="*/ 526 h 1037"/>
                <a:gd name="T6" fmla="*/ 0 w 504"/>
                <a:gd name="T7" fmla="*/ 1037 h 1037"/>
              </a:gdLst>
              <a:ahLst/>
              <a:cxnLst>
                <a:cxn ang="0">
                  <a:pos x="T0" y="T1"/>
                </a:cxn>
                <a:cxn ang="0">
                  <a:pos x="T2" y="T3"/>
                </a:cxn>
                <a:cxn ang="0">
                  <a:pos x="T4" y="T5"/>
                </a:cxn>
                <a:cxn ang="0">
                  <a:pos x="T6" y="T7"/>
                </a:cxn>
              </a:cxnLst>
              <a:rect l="0" t="0" r="r" b="b"/>
              <a:pathLst>
                <a:path w="504" h="1037">
                  <a:moveTo>
                    <a:pt x="0" y="1037"/>
                  </a:moveTo>
                  <a:lnTo>
                    <a:pt x="0" y="0"/>
                  </a:lnTo>
                  <a:lnTo>
                    <a:pt x="504" y="526"/>
                  </a:lnTo>
                  <a:lnTo>
                    <a:pt x="0" y="1037"/>
                  </a:ln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70">
              <a:extLst>
                <a:ext uri="{FF2B5EF4-FFF2-40B4-BE49-F238E27FC236}">
                  <a16:creationId xmlns:a16="http://schemas.microsoft.com/office/drawing/2014/main" id="{00C9AA1D-0E77-44BB-B0FA-E6D6DB0B349B}"/>
                </a:ext>
              </a:extLst>
            </p:cNvPr>
            <p:cNvSpPr>
              <a:spLocks/>
            </p:cNvSpPr>
            <p:nvPr/>
          </p:nvSpPr>
          <p:spPr bwMode="auto">
            <a:xfrm>
              <a:off x="748" y="2784475"/>
              <a:ext cx="925513" cy="1905000"/>
            </a:xfrm>
            <a:custGeom>
              <a:avLst/>
              <a:gdLst>
                <a:gd name="T0" fmla="*/ 33 w 583"/>
                <a:gd name="T1" fmla="*/ 1167 h 1200"/>
                <a:gd name="T2" fmla="*/ 504 w 583"/>
                <a:gd name="T3" fmla="*/ 689 h 1200"/>
                <a:gd name="T4" fmla="*/ 583 w 583"/>
                <a:gd name="T5" fmla="*/ 608 h 1200"/>
                <a:gd name="T6" fmla="*/ 504 w 583"/>
                <a:gd name="T7" fmla="*/ 526 h 1200"/>
                <a:gd name="T8" fmla="*/ 40 w 583"/>
                <a:gd name="T9" fmla="*/ 43 h 1200"/>
                <a:gd name="T10" fmla="*/ 0 w 583"/>
                <a:gd name="T11" fmla="*/ 0 h 1200"/>
                <a:gd name="T12" fmla="*/ 0 w 583"/>
                <a:gd name="T13" fmla="*/ 163 h 1200"/>
                <a:gd name="T14" fmla="*/ 427 w 583"/>
                <a:gd name="T15" fmla="*/ 608 h 1200"/>
                <a:gd name="T16" fmla="*/ 0 w 583"/>
                <a:gd name="T17" fmla="*/ 1040 h 1200"/>
                <a:gd name="T18" fmla="*/ 0 w 583"/>
                <a:gd name="T19" fmla="*/ 1200 h 1200"/>
                <a:gd name="T20" fmla="*/ 33 w 583"/>
                <a:gd name="T21" fmla="*/ 1167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3" h="1200">
                  <a:moveTo>
                    <a:pt x="33" y="1167"/>
                  </a:moveTo>
                  <a:lnTo>
                    <a:pt x="504" y="689"/>
                  </a:lnTo>
                  <a:lnTo>
                    <a:pt x="583" y="608"/>
                  </a:lnTo>
                  <a:lnTo>
                    <a:pt x="504" y="526"/>
                  </a:lnTo>
                  <a:lnTo>
                    <a:pt x="40" y="43"/>
                  </a:lnTo>
                  <a:lnTo>
                    <a:pt x="0" y="0"/>
                  </a:lnTo>
                  <a:lnTo>
                    <a:pt x="0" y="163"/>
                  </a:lnTo>
                  <a:lnTo>
                    <a:pt x="427" y="608"/>
                  </a:lnTo>
                  <a:lnTo>
                    <a:pt x="0" y="1040"/>
                  </a:lnTo>
                  <a:lnTo>
                    <a:pt x="0" y="1200"/>
                  </a:lnTo>
                  <a:lnTo>
                    <a:pt x="33" y="1167"/>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71">
              <a:extLst>
                <a:ext uri="{FF2B5EF4-FFF2-40B4-BE49-F238E27FC236}">
                  <a16:creationId xmlns:a16="http://schemas.microsoft.com/office/drawing/2014/main" id="{FA53D8AE-FAEE-473C-9681-8A0464479404}"/>
                </a:ext>
              </a:extLst>
            </p:cNvPr>
            <p:cNvSpPr>
              <a:spLocks/>
            </p:cNvSpPr>
            <p:nvPr/>
          </p:nvSpPr>
          <p:spPr bwMode="auto">
            <a:xfrm>
              <a:off x="5859462" y="1414463"/>
              <a:ext cx="923925" cy="955675"/>
            </a:xfrm>
            <a:custGeom>
              <a:avLst/>
              <a:gdLst>
                <a:gd name="T0" fmla="*/ 2 w 741"/>
                <a:gd name="T1" fmla="*/ 368 h 741"/>
                <a:gd name="T2" fmla="*/ 373 w 741"/>
                <a:gd name="T3" fmla="*/ 2 h 741"/>
                <a:gd name="T4" fmla="*/ 740 w 741"/>
                <a:gd name="T5" fmla="*/ 373 h 741"/>
                <a:gd name="T6" fmla="*/ 368 w 741"/>
                <a:gd name="T7" fmla="*/ 740 h 741"/>
                <a:gd name="T8" fmla="*/ 2 w 741"/>
                <a:gd name="T9" fmla="*/ 368 h 741"/>
              </a:gdLst>
              <a:ahLst/>
              <a:cxnLst>
                <a:cxn ang="0">
                  <a:pos x="T0" y="T1"/>
                </a:cxn>
                <a:cxn ang="0">
                  <a:pos x="T2" y="T3"/>
                </a:cxn>
                <a:cxn ang="0">
                  <a:pos x="T4" y="T5"/>
                </a:cxn>
                <a:cxn ang="0">
                  <a:pos x="T6" y="T7"/>
                </a:cxn>
                <a:cxn ang="0">
                  <a:pos x="T8" y="T9"/>
                </a:cxn>
              </a:cxnLst>
              <a:rect l="0" t="0" r="r" b="b"/>
              <a:pathLst>
                <a:path w="741" h="741">
                  <a:moveTo>
                    <a:pt x="2" y="368"/>
                  </a:moveTo>
                  <a:cubicBezTo>
                    <a:pt x="3" y="165"/>
                    <a:pt x="169" y="0"/>
                    <a:pt x="373" y="2"/>
                  </a:cubicBezTo>
                  <a:cubicBezTo>
                    <a:pt x="577" y="3"/>
                    <a:pt x="741" y="170"/>
                    <a:pt x="740" y="373"/>
                  </a:cubicBezTo>
                  <a:cubicBezTo>
                    <a:pt x="739" y="577"/>
                    <a:pt x="572" y="741"/>
                    <a:pt x="368" y="740"/>
                  </a:cubicBezTo>
                  <a:cubicBezTo>
                    <a:pt x="164" y="739"/>
                    <a:pt x="0" y="572"/>
                    <a:pt x="2" y="368"/>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72">
              <a:extLst>
                <a:ext uri="{FF2B5EF4-FFF2-40B4-BE49-F238E27FC236}">
                  <a16:creationId xmlns:a16="http://schemas.microsoft.com/office/drawing/2014/main" id="{F63B0554-D967-406E-AB1B-A0CA44C64409}"/>
                </a:ext>
              </a:extLst>
            </p:cNvPr>
            <p:cNvSpPr>
              <a:spLocks/>
            </p:cNvSpPr>
            <p:nvPr/>
          </p:nvSpPr>
          <p:spPr bwMode="auto">
            <a:xfrm>
              <a:off x="12180455" y="5207001"/>
              <a:ext cx="0" cy="517525"/>
            </a:xfrm>
            <a:custGeom>
              <a:avLst/>
              <a:gdLst>
                <a:gd name="T0" fmla="*/ 326 h 326"/>
                <a:gd name="T1" fmla="*/ 0 h 326"/>
                <a:gd name="T2" fmla="*/ 326 h 326"/>
              </a:gdLst>
              <a:ahLst/>
              <a:cxnLst>
                <a:cxn ang="0">
                  <a:pos x="0" y="T0"/>
                </a:cxn>
                <a:cxn ang="0">
                  <a:pos x="0" y="T1"/>
                </a:cxn>
                <a:cxn ang="0">
                  <a:pos x="0" y="T2"/>
                </a:cxn>
              </a:cxnLst>
              <a:rect l="0" t="0" r="r" b="b"/>
              <a:pathLst>
                <a:path h="326">
                  <a:moveTo>
                    <a:pt x="0" y="326"/>
                  </a:moveTo>
                  <a:lnTo>
                    <a:pt x="0" y="0"/>
                  </a:lnTo>
                  <a:lnTo>
                    <a:pt x="0" y="326"/>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Line 73">
              <a:extLst>
                <a:ext uri="{FF2B5EF4-FFF2-40B4-BE49-F238E27FC236}">
                  <a16:creationId xmlns:a16="http://schemas.microsoft.com/office/drawing/2014/main" id="{BCFDA7CA-1B69-4C79-A411-72119600C967}"/>
                </a:ext>
              </a:extLst>
            </p:cNvPr>
            <p:cNvSpPr>
              <a:spLocks noChangeShapeType="1"/>
            </p:cNvSpPr>
            <p:nvPr/>
          </p:nvSpPr>
          <p:spPr bwMode="auto">
            <a:xfrm flipV="1">
              <a:off x="12180455" y="5207001"/>
              <a:ext cx="0" cy="5175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9" name="Rectangle 78">
            <a:extLst>
              <a:ext uri="{FF2B5EF4-FFF2-40B4-BE49-F238E27FC236}">
                <a16:creationId xmlns:a16="http://schemas.microsoft.com/office/drawing/2014/main" id="{A67DEF45-294D-4F32-B7B0-CA17C52BFCAB}"/>
              </a:ext>
            </a:extLst>
          </p:cNvPr>
          <p:cNvSpPr/>
          <p:nvPr userDrawn="1"/>
        </p:nvSpPr>
        <p:spPr>
          <a:xfrm>
            <a:off x="330632" y="344489"/>
            <a:ext cx="11527993" cy="6170467"/>
          </a:xfrm>
          <a:prstGeom prst="rect">
            <a:avLst/>
          </a:prstGeom>
          <a:solidFill>
            <a:schemeClr val="bg1"/>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8" name="Content Placeholder 26"/>
          <p:cNvSpPr>
            <a:spLocks noGrp="1"/>
          </p:cNvSpPr>
          <p:nvPr>
            <p:ph sz="quarter" idx="16" hasCustomPrompt="1"/>
          </p:nvPr>
        </p:nvSpPr>
        <p:spPr bwMode="gray">
          <a:xfrm>
            <a:off x="911408" y="4365205"/>
            <a:ext cx="9253163" cy="645886"/>
          </a:xfrm>
        </p:spPr>
        <p:txBody>
          <a:bodyPr vert="horz" lIns="91440" tIns="45720" rIns="91440" bIns="45720" rtlCol="0" anchor="t" anchorCtr="0">
            <a:noAutofit/>
          </a:bodyPr>
          <a:lstStyle>
            <a:lvl1pPr>
              <a:buFontTx/>
              <a:buNone/>
              <a:defRPr lang="en-US" sz="1999" baseline="0" dirty="0">
                <a:solidFill>
                  <a:schemeClr val="tx1"/>
                </a:solidFill>
                <a:latin typeface="+mn-lt"/>
                <a:ea typeface="Gilroy" panose="00000500000000000000" pitchFamily="50" charset="0"/>
                <a:cs typeface="Gilroy" panose="00000500000000000000" pitchFamily="50" charset="0"/>
              </a:defRPr>
            </a:lvl1pPr>
          </a:lstStyle>
          <a:p>
            <a:pPr marL="0" lvl="0" indent="0">
              <a:buNone/>
            </a:pPr>
            <a:r>
              <a:rPr lang="en-US" dirty="0"/>
              <a:t>Source information here</a:t>
            </a:r>
          </a:p>
        </p:txBody>
      </p:sp>
      <p:sp>
        <p:nvSpPr>
          <p:cNvPr id="5" name="Content Placeholder 4"/>
          <p:cNvSpPr>
            <a:spLocks noGrp="1"/>
          </p:cNvSpPr>
          <p:nvPr>
            <p:ph sz="quarter" idx="17" hasCustomPrompt="1"/>
          </p:nvPr>
        </p:nvSpPr>
        <p:spPr>
          <a:xfrm>
            <a:off x="911407" y="2383688"/>
            <a:ext cx="10525031" cy="1711386"/>
          </a:xfrm>
        </p:spPr>
        <p:txBody>
          <a:bodyPr anchor="b" anchorCtr="0"/>
          <a:lstStyle>
            <a:lvl1pPr marL="0" indent="0">
              <a:buClr>
                <a:schemeClr val="bg1"/>
              </a:buClr>
              <a:buFont typeface=".AppleSystemUIFont" charset="-120"/>
              <a:buNone/>
              <a:defRPr sz="4800" b="1">
                <a:solidFill>
                  <a:schemeClr val="tx1"/>
                </a:solidFill>
                <a:latin typeface="+mj-lt"/>
              </a:defRPr>
            </a:lvl1pPr>
            <a:lvl2pPr marL="231682" indent="0">
              <a:buFontTx/>
              <a:buNone/>
              <a:defRPr sz="3998"/>
            </a:lvl2pPr>
            <a:lvl3pPr marL="569685" indent="0">
              <a:buFontTx/>
              <a:buNone/>
              <a:defRPr sz="3998"/>
            </a:lvl3pPr>
            <a:lvl4pPr marL="853733" indent="0">
              <a:buFontTx/>
              <a:buNone/>
              <a:defRPr sz="3998"/>
            </a:lvl4pPr>
            <a:lvl5pPr marL="1145717" indent="0">
              <a:buFontTx/>
              <a:buNone/>
              <a:defRPr sz="3998"/>
            </a:lvl5pPr>
          </a:lstStyle>
          <a:p>
            <a:pPr lvl="0"/>
            <a:r>
              <a:rPr lang="en-US" dirty="0"/>
              <a:t>Click to edit Master text styles</a:t>
            </a:r>
          </a:p>
        </p:txBody>
      </p:sp>
      <p:pic>
        <p:nvPicPr>
          <p:cNvPr id="82" name="Picture 81">
            <a:extLst>
              <a:ext uri="{FF2B5EF4-FFF2-40B4-BE49-F238E27FC236}">
                <a16:creationId xmlns:a16="http://schemas.microsoft.com/office/drawing/2014/main" id="{589C6FEA-5377-453E-A3BB-9B9A2E6982F7}"/>
              </a:ext>
            </a:extLst>
          </p:cNvPr>
          <p:cNvPicPr>
            <a:picLocks noChangeAspect="1"/>
          </p:cNvPicPr>
          <p:nvPr userDrawn="1"/>
        </p:nvPicPr>
        <p:blipFill>
          <a:blip r:embed="rId2"/>
          <a:stretch>
            <a:fillRect/>
          </a:stretch>
        </p:blipFill>
        <p:spPr>
          <a:xfrm>
            <a:off x="967797" y="972731"/>
            <a:ext cx="539526" cy="557895"/>
          </a:xfrm>
          <a:prstGeom prst="rect">
            <a:avLst/>
          </a:prstGeom>
        </p:spPr>
      </p:pic>
      <p:pic>
        <p:nvPicPr>
          <p:cNvPr id="83" name="Picture 82">
            <a:extLst>
              <a:ext uri="{FF2B5EF4-FFF2-40B4-BE49-F238E27FC236}">
                <a16:creationId xmlns:a16="http://schemas.microsoft.com/office/drawing/2014/main" id="{3100730A-F96E-4CC7-ADF0-72A3649AB777}"/>
              </a:ext>
            </a:extLst>
          </p:cNvPr>
          <p:cNvPicPr>
            <a:picLocks noChangeAspect="1"/>
          </p:cNvPicPr>
          <p:nvPr userDrawn="1"/>
        </p:nvPicPr>
        <p:blipFill>
          <a:blip r:embed="rId2"/>
          <a:stretch>
            <a:fillRect/>
          </a:stretch>
        </p:blipFill>
        <p:spPr>
          <a:xfrm flipH="1" flipV="1">
            <a:off x="10678008" y="5345260"/>
            <a:ext cx="539526" cy="557895"/>
          </a:xfrm>
          <a:prstGeom prst="rect">
            <a:avLst/>
          </a:prstGeom>
        </p:spPr>
      </p:pic>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2_Quote ">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F74C911-67DD-4DDC-A8AC-E7A528D4C20C}"/>
              </a:ext>
            </a:extLst>
          </p:cNvPr>
          <p:cNvGrpSpPr/>
          <p:nvPr userDrawn="1"/>
        </p:nvGrpSpPr>
        <p:grpSpPr>
          <a:xfrm>
            <a:off x="-7938" y="-14753"/>
            <a:ext cx="12215381" cy="6898154"/>
            <a:chOff x="-7938" y="-14753"/>
            <a:chExt cx="12215381" cy="6898154"/>
          </a:xfrm>
        </p:grpSpPr>
        <p:sp>
          <p:nvSpPr>
            <p:cNvPr id="6" name="Rectangle: Rounded Corners 5">
              <a:extLst>
                <a:ext uri="{FF2B5EF4-FFF2-40B4-BE49-F238E27FC236}">
                  <a16:creationId xmlns:a16="http://schemas.microsoft.com/office/drawing/2014/main" id="{404BEA74-4490-4A28-ACF2-254EB7DE8361}"/>
                </a:ext>
              </a:extLst>
            </p:cNvPr>
            <p:cNvSpPr/>
            <p:nvPr/>
          </p:nvSpPr>
          <p:spPr>
            <a:xfrm>
              <a:off x="0" y="0"/>
              <a:ext cx="12188824" cy="6858000"/>
            </a:xfrm>
            <a:prstGeom prst="roundRect">
              <a:avLst>
                <a:gd name="adj" fmla="val 0"/>
              </a:avLst>
            </a:prstGeom>
            <a:solidFill>
              <a:srgbClr val="293E40"/>
            </a:solidFill>
            <a:ln w="19050">
              <a:solidFill>
                <a:srgbClr val="293E4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endParaRPr>
            </a:p>
          </p:txBody>
        </p:sp>
        <p:sp>
          <p:nvSpPr>
            <p:cNvPr id="7" name="AutoShape 3">
              <a:extLst>
                <a:ext uri="{FF2B5EF4-FFF2-40B4-BE49-F238E27FC236}">
                  <a16:creationId xmlns:a16="http://schemas.microsoft.com/office/drawing/2014/main" id="{6DE6B404-3451-40AE-9B1F-A2B1554E30A4}"/>
                </a:ext>
              </a:extLst>
            </p:cNvPr>
            <p:cNvSpPr>
              <a:spLocks noChangeAspect="1" noChangeArrowheads="1" noTextEdit="1"/>
            </p:cNvSpPr>
            <p:nvPr/>
          </p:nvSpPr>
          <p:spPr bwMode="auto">
            <a:xfrm>
              <a:off x="12700" y="0"/>
              <a:ext cx="12163426"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6">
              <a:extLst>
                <a:ext uri="{FF2B5EF4-FFF2-40B4-BE49-F238E27FC236}">
                  <a16:creationId xmlns:a16="http://schemas.microsoft.com/office/drawing/2014/main" id="{97BCFEE5-4642-4E8C-8FCD-64FB4E52813A}"/>
                </a:ext>
              </a:extLst>
            </p:cNvPr>
            <p:cNvSpPr>
              <a:spLocks/>
            </p:cNvSpPr>
            <p:nvPr/>
          </p:nvSpPr>
          <p:spPr bwMode="auto">
            <a:xfrm>
              <a:off x="10375900" y="203200"/>
              <a:ext cx="1830388" cy="4138613"/>
            </a:xfrm>
            <a:custGeom>
              <a:avLst/>
              <a:gdLst>
                <a:gd name="T0" fmla="*/ 1175 w 1467"/>
                <a:gd name="T1" fmla="*/ 1296 h 3208"/>
                <a:gd name="T2" fmla="*/ 1055 w 1467"/>
                <a:gd name="T3" fmla="*/ 1604 h 3208"/>
                <a:gd name="T4" fmla="*/ 1175 w 1467"/>
                <a:gd name="T5" fmla="*/ 1912 h 3208"/>
                <a:gd name="T6" fmla="*/ 1467 w 1467"/>
                <a:gd name="T7" fmla="*/ 2056 h 3208"/>
                <a:gd name="T8" fmla="*/ 1467 w 1467"/>
                <a:gd name="T9" fmla="*/ 3208 h 3208"/>
                <a:gd name="T10" fmla="*/ 1446 w 1467"/>
                <a:gd name="T11" fmla="*/ 3206 h 3208"/>
                <a:gd name="T12" fmla="*/ 418 w 1467"/>
                <a:gd name="T13" fmla="*/ 2687 h 3208"/>
                <a:gd name="T14" fmla="*/ 0 w 1467"/>
                <a:gd name="T15" fmla="*/ 1604 h 3208"/>
                <a:gd name="T16" fmla="*/ 418 w 1467"/>
                <a:gd name="T17" fmla="*/ 521 h 3208"/>
                <a:gd name="T18" fmla="*/ 1446 w 1467"/>
                <a:gd name="T19" fmla="*/ 2 h 3208"/>
                <a:gd name="T20" fmla="*/ 1467 w 1467"/>
                <a:gd name="T21" fmla="*/ 0 h 3208"/>
                <a:gd name="T22" fmla="*/ 1467 w 1467"/>
                <a:gd name="T23" fmla="*/ 1152 h 3208"/>
                <a:gd name="T24" fmla="*/ 1175 w 1467"/>
                <a:gd name="T25" fmla="*/ 1296 h 3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7" h="3208">
                  <a:moveTo>
                    <a:pt x="1175" y="1296"/>
                  </a:moveTo>
                  <a:cubicBezTo>
                    <a:pt x="1098" y="1380"/>
                    <a:pt x="1055" y="1489"/>
                    <a:pt x="1055" y="1604"/>
                  </a:cubicBezTo>
                  <a:cubicBezTo>
                    <a:pt x="1055" y="1719"/>
                    <a:pt x="1098" y="1828"/>
                    <a:pt x="1175" y="1912"/>
                  </a:cubicBezTo>
                  <a:cubicBezTo>
                    <a:pt x="1252" y="1995"/>
                    <a:pt x="1355" y="2046"/>
                    <a:pt x="1467" y="2056"/>
                  </a:cubicBezTo>
                  <a:cubicBezTo>
                    <a:pt x="1467" y="3208"/>
                    <a:pt x="1467" y="3208"/>
                    <a:pt x="1467" y="3208"/>
                  </a:cubicBezTo>
                  <a:cubicBezTo>
                    <a:pt x="1446" y="3206"/>
                    <a:pt x="1446" y="3206"/>
                    <a:pt x="1446" y="3206"/>
                  </a:cubicBezTo>
                  <a:cubicBezTo>
                    <a:pt x="1051" y="3166"/>
                    <a:pt x="686" y="2982"/>
                    <a:pt x="418" y="2687"/>
                  </a:cubicBezTo>
                  <a:cubicBezTo>
                    <a:pt x="148" y="2390"/>
                    <a:pt x="0" y="2005"/>
                    <a:pt x="0" y="1604"/>
                  </a:cubicBezTo>
                  <a:cubicBezTo>
                    <a:pt x="0" y="1202"/>
                    <a:pt x="148" y="818"/>
                    <a:pt x="418" y="521"/>
                  </a:cubicBezTo>
                  <a:cubicBezTo>
                    <a:pt x="686" y="226"/>
                    <a:pt x="1051" y="42"/>
                    <a:pt x="1446" y="2"/>
                  </a:cubicBezTo>
                  <a:cubicBezTo>
                    <a:pt x="1467" y="0"/>
                    <a:pt x="1467" y="0"/>
                    <a:pt x="1467" y="0"/>
                  </a:cubicBezTo>
                  <a:cubicBezTo>
                    <a:pt x="1467" y="1152"/>
                    <a:pt x="1467" y="1152"/>
                    <a:pt x="1467" y="1152"/>
                  </a:cubicBezTo>
                  <a:cubicBezTo>
                    <a:pt x="1355" y="1162"/>
                    <a:pt x="1252" y="1213"/>
                    <a:pt x="1175" y="1296"/>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7">
              <a:extLst>
                <a:ext uri="{FF2B5EF4-FFF2-40B4-BE49-F238E27FC236}">
                  <a16:creationId xmlns:a16="http://schemas.microsoft.com/office/drawing/2014/main" id="{42061B82-EE2E-4E1A-86CC-18AE878CFC33}"/>
                </a:ext>
              </a:extLst>
            </p:cNvPr>
            <p:cNvSpPr>
              <a:spLocks/>
            </p:cNvSpPr>
            <p:nvPr/>
          </p:nvSpPr>
          <p:spPr bwMode="auto">
            <a:xfrm>
              <a:off x="7380288" y="1588"/>
              <a:ext cx="1663700" cy="1816100"/>
            </a:xfrm>
            <a:custGeom>
              <a:avLst/>
              <a:gdLst>
                <a:gd name="T0" fmla="*/ 1333 w 1333"/>
                <a:gd name="T1" fmla="*/ 0 h 1408"/>
                <a:gd name="T2" fmla="*/ 435 w 1333"/>
                <a:gd name="T3" fmla="*/ 410 h 1408"/>
                <a:gd name="T4" fmla="*/ 22 w 1333"/>
                <a:gd name="T5" fmla="*/ 1408 h 1408"/>
                <a:gd name="T6" fmla="*/ 0 w 1333"/>
                <a:gd name="T7" fmla="*/ 1408 h 1408"/>
                <a:gd name="T8" fmla="*/ 420 w 1333"/>
                <a:gd name="T9" fmla="*/ 395 h 1408"/>
                <a:gd name="T10" fmla="*/ 1165 w 1333"/>
                <a:gd name="T11" fmla="*/ 0 h 1408"/>
                <a:gd name="T12" fmla="*/ 1333 w 1333"/>
                <a:gd name="T13" fmla="*/ 0 h 1408"/>
              </a:gdLst>
              <a:ahLst/>
              <a:cxnLst>
                <a:cxn ang="0">
                  <a:pos x="T0" y="T1"/>
                </a:cxn>
                <a:cxn ang="0">
                  <a:pos x="T2" y="T3"/>
                </a:cxn>
                <a:cxn ang="0">
                  <a:pos x="T4" y="T5"/>
                </a:cxn>
                <a:cxn ang="0">
                  <a:pos x="T6" y="T7"/>
                </a:cxn>
                <a:cxn ang="0">
                  <a:pos x="T8" y="T9"/>
                </a:cxn>
                <a:cxn ang="0">
                  <a:pos x="T10" y="T11"/>
                </a:cxn>
                <a:cxn ang="0">
                  <a:pos x="T12" y="T13"/>
                </a:cxn>
              </a:cxnLst>
              <a:rect l="0" t="0" r="r" b="b"/>
              <a:pathLst>
                <a:path w="1333" h="1408">
                  <a:moveTo>
                    <a:pt x="1333" y="0"/>
                  </a:moveTo>
                  <a:cubicBezTo>
                    <a:pt x="993" y="24"/>
                    <a:pt x="678" y="167"/>
                    <a:pt x="435" y="410"/>
                  </a:cubicBezTo>
                  <a:cubicBezTo>
                    <a:pt x="168" y="677"/>
                    <a:pt x="22" y="1031"/>
                    <a:pt x="22" y="1408"/>
                  </a:cubicBezTo>
                  <a:cubicBezTo>
                    <a:pt x="0" y="1408"/>
                    <a:pt x="0" y="1408"/>
                    <a:pt x="0" y="1408"/>
                  </a:cubicBezTo>
                  <a:cubicBezTo>
                    <a:pt x="0" y="1025"/>
                    <a:pt x="149" y="665"/>
                    <a:pt x="420" y="395"/>
                  </a:cubicBezTo>
                  <a:cubicBezTo>
                    <a:pt x="626" y="188"/>
                    <a:pt x="884" y="53"/>
                    <a:pt x="1165" y="0"/>
                  </a:cubicBezTo>
                  <a:lnTo>
                    <a:pt x="1333"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8">
              <a:extLst>
                <a:ext uri="{FF2B5EF4-FFF2-40B4-BE49-F238E27FC236}">
                  <a16:creationId xmlns:a16="http://schemas.microsoft.com/office/drawing/2014/main" id="{0E2E3AF5-5555-461D-906F-879A531FB893}"/>
                </a:ext>
              </a:extLst>
            </p:cNvPr>
            <p:cNvSpPr>
              <a:spLocks/>
            </p:cNvSpPr>
            <p:nvPr/>
          </p:nvSpPr>
          <p:spPr bwMode="auto">
            <a:xfrm>
              <a:off x="9293225" y="1588"/>
              <a:ext cx="1662113" cy="1816100"/>
            </a:xfrm>
            <a:custGeom>
              <a:avLst/>
              <a:gdLst>
                <a:gd name="T0" fmla="*/ 1332 w 1332"/>
                <a:gd name="T1" fmla="*/ 1408 h 1408"/>
                <a:gd name="T2" fmla="*/ 1311 w 1332"/>
                <a:gd name="T3" fmla="*/ 1408 h 1408"/>
                <a:gd name="T4" fmla="*/ 897 w 1332"/>
                <a:gd name="T5" fmla="*/ 410 h 1408"/>
                <a:gd name="T6" fmla="*/ 0 w 1332"/>
                <a:gd name="T7" fmla="*/ 0 h 1408"/>
                <a:gd name="T8" fmla="*/ 167 w 1332"/>
                <a:gd name="T9" fmla="*/ 0 h 1408"/>
                <a:gd name="T10" fmla="*/ 912 w 1332"/>
                <a:gd name="T11" fmla="*/ 395 h 1408"/>
                <a:gd name="T12" fmla="*/ 1332 w 1332"/>
                <a:gd name="T13" fmla="*/ 1408 h 1408"/>
              </a:gdLst>
              <a:ahLst/>
              <a:cxnLst>
                <a:cxn ang="0">
                  <a:pos x="T0" y="T1"/>
                </a:cxn>
                <a:cxn ang="0">
                  <a:pos x="T2" y="T3"/>
                </a:cxn>
                <a:cxn ang="0">
                  <a:pos x="T4" y="T5"/>
                </a:cxn>
                <a:cxn ang="0">
                  <a:pos x="T6" y="T7"/>
                </a:cxn>
                <a:cxn ang="0">
                  <a:pos x="T8" y="T9"/>
                </a:cxn>
                <a:cxn ang="0">
                  <a:pos x="T10" y="T11"/>
                </a:cxn>
                <a:cxn ang="0">
                  <a:pos x="T12" y="T13"/>
                </a:cxn>
              </a:cxnLst>
              <a:rect l="0" t="0" r="r" b="b"/>
              <a:pathLst>
                <a:path w="1332" h="1408">
                  <a:moveTo>
                    <a:pt x="1332" y="1408"/>
                  </a:moveTo>
                  <a:cubicBezTo>
                    <a:pt x="1311" y="1408"/>
                    <a:pt x="1311" y="1408"/>
                    <a:pt x="1311" y="1408"/>
                  </a:cubicBezTo>
                  <a:cubicBezTo>
                    <a:pt x="1311" y="1031"/>
                    <a:pt x="1164" y="677"/>
                    <a:pt x="897" y="410"/>
                  </a:cubicBezTo>
                  <a:cubicBezTo>
                    <a:pt x="654" y="167"/>
                    <a:pt x="339" y="24"/>
                    <a:pt x="0" y="0"/>
                  </a:cubicBezTo>
                  <a:cubicBezTo>
                    <a:pt x="167" y="0"/>
                    <a:pt x="167" y="0"/>
                    <a:pt x="167" y="0"/>
                  </a:cubicBezTo>
                  <a:cubicBezTo>
                    <a:pt x="448" y="53"/>
                    <a:pt x="706" y="188"/>
                    <a:pt x="912" y="395"/>
                  </a:cubicBezTo>
                  <a:cubicBezTo>
                    <a:pt x="1183" y="665"/>
                    <a:pt x="1332" y="1025"/>
                    <a:pt x="1332" y="1408"/>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9">
              <a:extLst>
                <a:ext uri="{FF2B5EF4-FFF2-40B4-BE49-F238E27FC236}">
                  <a16:creationId xmlns:a16="http://schemas.microsoft.com/office/drawing/2014/main" id="{C32BEA32-0236-44C1-B761-A57C4037E958}"/>
                </a:ext>
              </a:extLst>
            </p:cNvPr>
            <p:cNvSpPr>
              <a:spLocks/>
            </p:cNvSpPr>
            <p:nvPr/>
          </p:nvSpPr>
          <p:spPr bwMode="auto">
            <a:xfrm>
              <a:off x="7493000" y="85725"/>
              <a:ext cx="3349625" cy="1731963"/>
            </a:xfrm>
            <a:custGeom>
              <a:avLst/>
              <a:gdLst>
                <a:gd name="T0" fmla="*/ 1343 w 2686"/>
                <a:gd name="T1" fmla="*/ 0 h 1343"/>
                <a:gd name="T2" fmla="*/ 2293 w 2686"/>
                <a:gd name="T3" fmla="*/ 393 h 1343"/>
                <a:gd name="T4" fmla="*/ 2686 w 2686"/>
                <a:gd name="T5" fmla="*/ 1343 h 1343"/>
                <a:gd name="T6" fmla="*/ 2664 w 2686"/>
                <a:gd name="T7" fmla="*/ 1343 h 1343"/>
                <a:gd name="T8" fmla="*/ 2277 w 2686"/>
                <a:gd name="T9" fmla="*/ 409 h 1343"/>
                <a:gd name="T10" fmla="*/ 1343 w 2686"/>
                <a:gd name="T11" fmla="*/ 22 h 1343"/>
                <a:gd name="T12" fmla="*/ 409 w 2686"/>
                <a:gd name="T13" fmla="*/ 409 h 1343"/>
                <a:gd name="T14" fmla="*/ 22 w 2686"/>
                <a:gd name="T15" fmla="*/ 1343 h 1343"/>
                <a:gd name="T16" fmla="*/ 0 w 2686"/>
                <a:gd name="T17" fmla="*/ 1343 h 1343"/>
                <a:gd name="T18" fmla="*/ 394 w 2686"/>
                <a:gd name="T19" fmla="*/ 393 h 1343"/>
                <a:gd name="T20" fmla="*/ 1343 w 2686"/>
                <a:gd name="T21" fmla="*/ 0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6" h="1343">
                  <a:moveTo>
                    <a:pt x="1343" y="0"/>
                  </a:moveTo>
                  <a:cubicBezTo>
                    <a:pt x="1702" y="0"/>
                    <a:pt x="2039" y="140"/>
                    <a:pt x="2293" y="393"/>
                  </a:cubicBezTo>
                  <a:cubicBezTo>
                    <a:pt x="2546" y="647"/>
                    <a:pt x="2686" y="984"/>
                    <a:pt x="2686" y="1343"/>
                  </a:cubicBezTo>
                  <a:cubicBezTo>
                    <a:pt x="2664" y="1343"/>
                    <a:pt x="2664" y="1343"/>
                    <a:pt x="2664" y="1343"/>
                  </a:cubicBezTo>
                  <a:cubicBezTo>
                    <a:pt x="2664" y="990"/>
                    <a:pt x="2527" y="658"/>
                    <a:pt x="2277" y="409"/>
                  </a:cubicBezTo>
                  <a:cubicBezTo>
                    <a:pt x="2028" y="159"/>
                    <a:pt x="1696" y="22"/>
                    <a:pt x="1343" y="22"/>
                  </a:cubicBezTo>
                  <a:cubicBezTo>
                    <a:pt x="990" y="22"/>
                    <a:pt x="658" y="159"/>
                    <a:pt x="409" y="409"/>
                  </a:cubicBezTo>
                  <a:cubicBezTo>
                    <a:pt x="159" y="658"/>
                    <a:pt x="22" y="990"/>
                    <a:pt x="22" y="1343"/>
                  </a:cubicBezTo>
                  <a:cubicBezTo>
                    <a:pt x="0" y="1343"/>
                    <a:pt x="0" y="1343"/>
                    <a:pt x="0" y="1343"/>
                  </a:cubicBezTo>
                  <a:cubicBezTo>
                    <a:pt x="0" y="984"/>
                    <a:pt x="140" y="647"/>
                    <a:pt x="394" y="393"/>
                  </a:cubicBezTo>
                  <a:cubicBezTo>
                    <a:pt x="647" y="140"/>
                    <a:pt x="984" y="0"/>
                    <a:pt x="134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0">
              <a:extLst>
                <a:ext uri="{FF2B5EF4-FFF2-40B4-BE49-F238E27FC236}">
                  <a16:creationId xmlns:a16="http://schemas.microsoft.com/office/drawing/2014/main" id="{FAA2EFAE-CB40-4890-8625-E49A91D78213}"/>
                </a:ext>
              </a:extLst>
            </p:cNvPr>
            <p:cNvSpPr>
              <a:spLocks/>
            </p:cNvSpPr>
            <p:nvPr/>
          </p:nvSpPr>
          <p:spPr bwMode="auto">
            <a:xfrm>
              <a:off x="7605713" y="201613"/>
              <a:ext cx="3125788" cy="1616075"/>
            </a:xfrm>
            <a:custGeom>
              <a:avLst/>
              <a:gdLst>
                <a:gd name="T0" fmla="*/ 1253 w 2506"/>
                <a:gd name="T1" fmla="*/ 0 h 1253"/>
                <a:gd name="T2" fmla="*/ 2139 w 2506"/>
                <a:gd name="T3" fmla="*/ 367 h 1253"/>
                <a:gd name="T4" fmla="*/ 2506 w 2506"/>
                <a:gd name="T5" fmla="*/ 1253 h 1253"/>
                <a:gd name="T6" fmla="*/ 2484 w 2506"/>
                <a:gd name="T7" fmla="*/ 1253 h 1253"/>
                <a:gd name="T8" fmla="*/ 2124 w 2506"/>
                <a:gd name="T9" fmla="*/ 382 h 1253"/>
                <a:gd name="T10" fmla="*/ 1253 w 2506"/>
                <a:gd name="T11" fmla="*/ 22 h 1253"/>
                <a:gd name="T12" fmla="*/ 382 w 2506"/>
                <a:gd name="T13" fmla="*/ 382 h 1253"/>
                <a:gd name="T14" fmla="*/ 22 w 2506"/>
                <a:gd name="T15" fmla="*/ 1253 h 1253"/>
                <a:gd name="T16" fmla="*/ 0 w 2506"/>
                <a:gd name="T17" fmla="*/ 1253 h 1253"/>
                <a:gd name="T18" fmla="*/ 367 w 2506"/>
                <a:gd name="T19" fmla="*/ 367 h 1253"/>
                <a:gd name="T20" fmla="*/ 1253 w 2506"/>
                <a:gd name="T21"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6" h="1253">
                  <a:moveTo>
                    <a:pt x="1253" y="0"/>
                  </a:moveTo>
                  <a:cubicBezTo>
                    <a:pt x="1588" y="0"/>
                    <a:pt x="1902" y="131"/>
                    <a:pt x="2139" y="367"/>
                  </a:cubicBezTo>
                  <a:cubicBezTo>
                    <a:pt x="2376" y="604"/>
                    <a:pt x="2506" y="918"/>
                    <a:pt x="2506" y="1253"/>
                  </a:cubicBezTo>
                  <a:cubicBezTo>
                    <a:pt x="2484" y="1253"/>
                    <a:pt x="2484" y="1253"/>
                    <a:pt x="2484" y="1253"/>
                  </a:cubicBezTo>
                  <a:cubicBezTo>
                    <a:pt x="2484" y="924"/>
                    <a:pt x="2356" y="615"/>
                    <a:pt x="2124" y="382"/>
                  </a:cubicBezTo>
                  <a:cubicBezTo>
                    <a:pt x="1891" y="150"/>
                    <a:pt x="1582" y="22"/>
                    <a:pt x="1253" y="22"/>
                  </a:cubicBezTo>
                  <a:cubicBezTo>
                    <a:pt x="924" y="22"/>
                    <a:pt x="615" y="150"/>
                    <a:pt x="382" y="382"/>
                  </a:cubicBezTo>
                  <a:cubicBezTo>
                    <a:pt x="150" y="615"/>
                    <a:pt x="22" y="924"/>
                    <a:pt x="22" y="1253"/>
                  </a:cubicBezTo>
                  <a:cubicBezTo>
                    <a:pt x="0" y="1253"/>
                    <a:pt x="0" y="1253"/>
                    <a:pt x="0" y="1253"/>
                  </a:cubicBezTo>
                  <a:cubicBezTo>
                    <a:pt x="0" y="918"/>
                    <a:pt x="131" y="604"/>
                    <a:pt x="367" y="367"/>
                  </a:cubicBezTo>
                  <a:cubicBezTo>
                    <a:pt x="604" y="131"/>
                    <a:pt x="918" y="0"/>
                    <a:pt x="125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1">
              <a:extLst>
                <a:ext uri="{FF2B5EF4-FFF2-40B4-BE49-F238E27FC236}">
                  <a16:creationId xmlns:a16="http://schemas.microsoft.com/office/drawing/2014/main" id="{52D8CAB8-ED4D-41A5-BF4B-D6BE53278C41}"/>
                </a:ext>
              </a:extLst>
            </p:cNvPr>
            <p:cNvSpPr>
              <a:spLocks/>
            </p:cNvSpPr>
            <p:nvPr/>
          </p:nvSpPr>
          <p:spPr bwMode="auto">
            <a:xfrm>
              <a:off x="7716838" y="317500"/>
              <a:ext cx="2901950" cy="1500188"/>
            </a:xfrm>
            <a:custGeom>
              <a:avLst/>
              <a:gdLst>
                <a:gd name="T0" fmla="*/ 1163 w 2326"/>
                <a:gd name="T1" fmla="*/ 0 h 1163"/>
                <a:gd name="T2" fmla="*/ 1985 w 2326"/>
                <a:gd name="T3" fmla="*/ 341 h 1163"/>
                <a:gd name="T4" fmla="*/ 2326 w 2326"/>
                <a:gd name="T5" fmla="*/ 1163 h 1163"/>
                <a:gd name="T6" fmla="*/ 2304 w 2326"/>
                <a:gd name="T7" fmla="*/ 1163 h 1163"/>
                <a:gd name="T8" fmla="*/ 1970 w 2326"/>
                <a:gd name="T9" fmla="*/ 356 h 1163"/>
                <a:gd name="T10" fmla="*/ 1163 w 2326"/>
                <a:gd name="T11" fmla="*/ 22 h 1163"/>
                <a:gd name="T12" fmla="*/ 356 w 2326"/>
                <a:gd name="T13" fmla="*/ 356 h 1163"/>
                <a:gd name="T14" fmla="*/ 22 w 2326"/>
                <a:gd name="T15" fmla="*/ 1163 h 1163"/>
                <a:gd name="T16" fmla="*/ 0 w 2326"/>
                <a:gd name="T17" fmla="*/ 1163 h 1163"/>
                <a:gd name="T18" fmla="*/ 341 w 2326"/>
                <a:gd name="T19" fmla="*/ 341 h 1163"/>
                <a:gd name="T20" fmla="*/ 1163 w 2326"/>
                <a:gd name="T21" fmla="*/ 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6" h="1163">
                  <a:moveTo>
                    <a:pt x="1163" y="0"/>
                  </a:moveTo>
                  <a:cubicBezTo>
                    <a:pt x="1474" y="0"/>
                    <a:pt x="1766" y="121"/>
                    <a:pt x="1985" y="341"/>
                  </a:cubicBezTo>
                  <a:cubicBezTo>
                    <a:pt x="2205" y="560"/>
                    <a:pt x="2326" y="852"/>
                    <a:pt x="2326" y="1163"/>
                  </a:cubicBezTo>
                  <a:cubicBezTo>
                    <a:pt x="2304" y="1163"/>
                    <a:pt x="2304" y="1163"/>
                    <a:pt x="2304" y="1163"/>
                  </a:cubicBezTo>
                  <a:cubicBezTo>
                    <a:pt x="2304" y="858"/>
                    <a:pt x="2186" y="572"/>
                    <a:pt x="1970" y="356"/>
                  </a:cubicBezTo>
                  <a:cubicBezTo>
                    <a:pt x="1755" y="140"/>
                    <a:pt x="1468" y="22"/>
                    <a:pt x="1163" y="22"/>
                  </a:cubicBezTo>
                  <a:cubicBezTo>
                    <a:pt x="858" y="22"/>
                    <a:pt x="572" y="140"/>
                    <a:pt x="356" y="356"/>
                  </a:cubicBezTo>
                  <a:cubicBezTo>
                    <a:pt x="141" y="572"/>
                    <a:pt x="22" y="858"/>
                    <a:pt x="22" y="1163"/>
                  </a:cubicBezTo>
                  <a:cubicBezTo>
                    <a:pt x="0" y="1163"/>
                    <a:pt x="0" y="1163"/>
                    <a:pt x="0" y="1163"/>
                  </a:cubicBezTo>
                  <a:cubicBezTo>
                    <a:pt x="0" y="852"/>
                    <a:pt x="121" y="560"/>
                    <a:pt x="341" y="341"/>
                  </a:cubicBezTo>
                  <a:cubicBezTo>
                    <a:pt x="561" y="121"/>
                    <a:pt x="853" y="0"/>
                    <a:pt x="116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2">
              <a:extLst>
                <a:ext uri="{FF2B5EF4-FFF2-40B4-BE49-F238E27FC236}">
                  <a16:creationId xmlns:a16="http://schemas.microsoft.com/office/drawing/2014/main" id="{3A89A786-6EF0-4B5E-9484-721BC69BFCAE}"/>
                </a:ext>
              </a:extLst>
            </p:cNvPr>
            <p:cNvSpPr>
              <a:spLocks/>
            </p:cNvSpPr>
            <p:nvPr/>
          </p:nvSpPr>
          <p:spPr bwMode="auto">
            <a:xfrm>
              <a:off x="7831138" y="433388"/>
              <a:ext cx="2674938" cy="1384300"/>
            </a:xfrm>
            <a:custGeom>
              <a:avLst/>
              <a:gdLst>
                <a:gd name="T0" fmla="*/ 1072 w 2145"/>
                <a:gd name="T1" fmla="*/ 0 h 1073"/>
                <a:gd name="T2" fmla="*/ 1830 w 2145"/>
                <a:gd name="T3" fmla="*/ 315 h 1073"/>
                <a:gd name="T4" fmla="*/ 2145 w 2145"/>
                <a:gd name="T5" fmla="*/ 1073 h 1073"/>
                <a:gd name="T6" fmla="*/ 2123 w 2145"/>
                <a:gd name="T7" fmla="*/ 1073 h 1073"/>
                <a:gd name="T8" fmla="*/ 1815 w 2145"/>
                <a:gd name="T9" fmla="*/ 330 h 1073"/>
                <a:gd name="T10" fmla="*/ 1072 w 2145"/>
                <a:gd name="T11" fmla="*/ 22 h 1073"/>
                <a:gd name="T12" fmla="*/ 329 w 2145"/>
                <a:gd name="T13" fmla="*/ 330 h 1073"/>
                <a:gd name="T14" fmla="*/ 21 w 2145"/>
                <a:gd name="T15" fmla="*/ 1073 h 1073"/>
                <a:gd name="T16" fmla="*/ 0 w 2145"/>
                <a:gd name="T17" fmla="*/ 1073 h 1073"/>
                <a:gd name="T18" fmla="*/ 314 w 2145"/>
                <a:gd name="T19" fmla="*/ 315 h 1073"/>
                <a:gd name="T20" fmla="*/ 1072 w 2145"/>
                <a:gd name="T21" fmla="*/ 0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5" h="1073">
                  <a:moveTo>
                    <a:pt x="1072" y="0"/>
                  </a:moveTo>
                  <a:cubicBezTo>
                    <a:pt x="1359" y="0"/>
                    <a:pt x="1628" y="112"/>
                    <a:pt x="1830" y="315"/>
                  </a:cubicBezTo>
                  <a:cubicBezTo>
                    <a:pt x="2033" y="517"/>
                    <a:pt x="2145" y="787"/>
                    <a:pt x="2145" y="1073"/>
                  </a:cubicBezTo>
                  <a:cubicBezTo>
                    <a:pt x="2123" y="1073"/>
                    <a:pt x="2123" y="1073"/>
                    <a:pt x="2123" y="1073"/>
                  </a:cubicBezTo>
                  <a:cubicBezTo>
                    <a:pt x="2123" y="792"/>
                    <a:pt x="2014" y="528"/>
                    <a:pt x="1815" y="330"/>
                  </a:cubicBezTo>
                  <a:cubicBezTo>
                    <a:pt x="1617" y="131"/>
                    <a:pt x="1353" y="22"/>
                    <a:pt x="1072" y="22"/>
                  </a:cubicBezTo>
                  <a:cubicBezTo>
                    <a:pt x="791" y="22"/>
                    <a:pt x="527" y="131"/>
                    <a:pt x="329" y="330"/>
                  </a:cubicBezTo>
                  <a:cubicBezTo>
                    <a:pt x="130" y="528"/>
                    <a:pt x="21" y="792"/>
                    <a:pt x="21" y="1073"/>
                  </a:cubicBezTo>
                  <a:cubicBezTo>
                    <a:pt x="0" y="1073"/>
                    <a:pt x="0" y="1073"/>
                    <a:pt x="0" y="1073"/>
                  </a:cubicBezTo>
                  <a:cubicBezTo>
                    <a:pt x="0" y="787"/>
                    <a:pt x="111" y="517"/>
                    <a:pt x="314" y="315"/>
                  </a:cubicBezTo>
                  <a:cubicBezTo>
                    <a:pt x="516" y="112"/>
                    <a:pt x="786" y="0"/>
                    <a:pt x="107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3">
              <a:extLst>
                <a:ext uri="{FF2B5EF4-FFF2-40B4-BE49-F238E27FC236}">
                  <a16:creationId xmlns:a16="http://schemas.microsoft.com/office/drawing/2014/main" id="{BA42FF38-9338-40F2-B405-283A169D703A}"/>
                </a:ext>
              </a:extLst>
            </p:cNvPr>
            <p:cNvSpPr>
              <a:spLocks/>
            </p:cNvSpPr>
            <p:nvPr/>
          </p:nvSpPr>
          <p:spPr bwMode="auto">
            <a:xfrm>
              <a:off x="7943850" y="550863"/>
              <a:ext cx="2449513" cy="1266825"/>
            </a:xfrm>
            <a:custGeom>
              <a:avLst/>
              <a:gdLst>
                <a:gd name="T0" fmla="*/ 982 w 1965"/>
                <a:gd name="T1" fmla="*/ 0 h 982"/>
                <a:gd name="T2" fmla="*/ 1677 w 1965"/>
                <a:gd name="T3" fmla="*/ 287 h 982"/>
                <a:gd name="T4" fmla="*/ 1965 w 1965"/>
                <a:gd name="T5" fmla="*/ 982 h 982"/>
                <a:gd name="T6" fmla="*/ 1943 w 1965"/>
                <a:gd name="T7" fmla="*/ 982 h 982"/>
                <a:gd name="T8" fmla="*/ 1662 w 1965"/>
                <a:gd name="T9" fmla="*/ 302 h 982"/>
                <a:gd name="T10" fmla="*/ 982 w 1965"/>
                <a:gd name="T11" fmla="*/ 21 h 982"/>
                <a:gd name="T12" fmla="*/ 303 w 1965"/>
                <a:gd name="T13" fmla="*/ 302 h 982"/>
                <a:gd name="T14" fmla="*/ 21 w 1965"/>
                <a:gd name="T15" fmla="*/ 982 h 982"/>
                <a:gd name="T16" fmla="*/ 0 w 1965"/>
                <a:gd name="T17" fmla="*/ 982 h 982"/>
                <a:gd name="T18" fmla="*/ 287 w 1965"/>
                <a:gd name="T19" fmla="*/ 287 h 982"/>
                <a:gd name="T20" fmla="*/ 982 w 1965"/>
                <a:gd name="T21" fmla="*/ 0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5" h="982">
                  <a:moveTo>
                    <a:pt x="982" y="0"/>
                  </a:moveTo>
                  <a:cubicBezTo>
                    <a:pt x="1244" y="0"/>
                    <a:pt x="1491" y="102"/>
                    <a:pt x="1677" y="287"/>
                  </a:cubicBezTo>
                  <a:cubicBezTo>
                    <a:pt x="1862" y="473"/>
                    <a:pt x="1965" y="720"/>
                    <a:pt x="1965" y="982"/>
                  </a:cubicBezTo>
                  <a:cubicBezTo>
                    <a:pt x="1943" y="982"/>
                    <a:pt x="1943" y="982"/>
                    <a:pt x="1943" y="982"/>
                  </a:cubicBezTo>
                  <a:cubicBezTo>
                    <a:pt x="1943" y="725"/>
                    <a:pt x="1843" y="484"/>
                    <a:pt x="1662" y="302"/>
                  </a:cubicBezTo>
                  <a:cubicBezTo>
                    <a:pt x="1480" y="121"/>
                    <a:pt x="1239" y="21"/>
                    <a:pt x="982" y="21"/>
                  </a:cubicBezTo>
                  <a:cubicBezTo>
                    <a:pt x="725" y="21"/>
                    <a:pt x="484" y="121"/>
                    <a:pt x="303" y="302"/>
                  </a:cubicBezTo>
                  <a:cubicBezTo>
                    <a:pt x="121" y="484"/>
                    <a:pt x="21" y="725"/>
                    <a:pt x="21" y="982"/>
                  </a:cubicBezTo>
                  <a:cubicBezTo>
                    <a:pt x="0" y="982"/>
                    <a:pt x="0" y="982"/>
                    <a:pt x="0" y="982"/>
                  </a:cubicBezTo>
                  <a:cubicBezTo>
                    <a:pt x="0" y="720"/>
                    <a:pt x="102" y="473"/>
                    <a:pt x="287" y="287"/>
                  </a:cubicBezTo>
                  <a:cubicBezTo>
                    <a:pt x="473" y="102"/>
                    <a:pt x="720" y="0"/>
                    <a:pt x="98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Rectangle 14">
              <a:extLst>
                <a:ext uri="{FF2B5EF4-FFF2-40B4-BE49-F238E27FC236}">
                  <a16:creationId xmlns:a16="http://schemas.microsoft.com/office/drawing/2014/main" id="{EABC0D97-D694-4501-80AA-330A203C9911}"/>
                </a:ext>
              </a:extLst>
            </p:cNvPr>
            <p:cNvSpPr>
              <a:spLocks noChangeArrowheads="1"/>
            </p:cNvSpPr>
            <p:nvPr/>
          </p:nvSpPr>
          <p:spPr bwMode="auto">
            <a:xfrm>
              <a:off x="2633662" y="6772276"/>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Rectangle 15">
              <a:extLst>
                <a:ext uri="{FF2B5EF4-FFF2-40B4-BE49-F238E27FC236}">
                  <a16:creationId xmlns:a16="http://schemas.microsoft.com/office/drawing/2014/main" id="{6A891196-5145-4930-90C6-082C46F1DD1A}"/>
                </a:ext>
              </a:extLst>
            </p:cNvPr>
            <p:cNvSpPr>
              <a:spLocks noChangeArrowheads="1"/>
            </p:cNvSpPr>
            <p:nvPr/>
          </p:nvSpPr>
          <p:spPr bwMode="auto">
            <a:xfrm>
              <a:off x="3079750" y="6324601"/>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Oval 16">
              <a:extLst>
                <a:ext uri="{FF2B5EF4-FFF2-40B4-BE49-F238E27FC236}">
                  <a16:creationId xmlns:a16="http://schemas.microsoft.com/office/drawing/2014/main" id="{3C9E9BAB-8995-43EA-844F-601E9F20B91D}"/>
                </a:ext>
              </a:extLst>
            </p:cNvPr>
            <p:cNvSpPr>
              <a:spLocks noChangeArrowheads="1"/>
            </p:cNvSpPr>
            <p:nvPr/>
          </p:nvSpPr>
          <p:spPr bwMode="auto">
            <a:xfrm>
              <a:off x="2778125"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17">
              <a:extLst>
                <a:ext uri="{FF2B5EF4-FFF2-40B4-BE49-F238E27FC236}">
                  <a16:creationId xmlns:a16="http://schemas.microsoft.com/office/drawing/2014/main" id="{1BF92852-C722-4C40-9C37-A6AB8342087B}"/>
                </a:ext>
              </a:extLst>
            </p:cNvPr>
            <p:cNvSpPr>
              <a:spLocks noChangeArrowheads="1"/>
            </p:cNvSpPr>
            <p:nvPr/>
          </p:nvSpPr>
          <p:spPr bwMode="auto">
            <a:xfrm>
              <a:off x="2778125"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Oval 18">
              <a:extLst>
                <a:ext uri="{FF2B5EF4-FFF2-40B4-BE49-F238E27FC236}">
                  <a16:creationId xmlns:a16="http://schemas.microsoft.com/office/drawing/2014/main" id="{2341BF4D-5ECD-4F36-98C9-DCF0777960A2}"/>
                </a:ext>
              </a:extLst>
            </p:cNvPr>
            <p:cNvSpPr>
              <a:spLocks noChangeArrowheads="1"/>
            </p:cNvSpPr>
            <p:nvPr/>
          </p:nvSpPr>
          <p:spPr bwMode="auto">
            <a:xfrm>
              <a:off x="2778125"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Oval 19">
              <a:extLst>
                <a:ext uri="{FF2B5EF4-FFF2-40B4-BE49-F238E27FC236}">
                  <a16:creationId xmlns:a16="http://schemas.microsoft.com/office/drawing/2014/main" id="{FF925A76-8A93-4507-8C3A-077EB0ACF3E8}"/>
                </a:ext>
              </a:extLst>
            </p:cNvPr>
            <p:cNvSpPr>
              <a:spLocks noChangeArrowheads="1"/>
            </p:cNvSpPr>
            <p:nvPr/>
          </p:nvSpPr>
          <p:spPr bwMode="auto">
            <a:xfrm>
              <a:off x="3000375"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Oval 20">
              <a:extLst>
                <a:ext uri="{FF2B5EF4-FFF2-40B4-BE49-F238E27FC236}">
                  <a16:creationId xmlns:a16="http://schemas.microsoft.com/office/drawing/2014/main" id="{41BB0318-B901-4E1D-8777-217A7FC30A5C}"/>
                </a:ext>
              </a:extLst>
            </p:cNvPr>
            <p:cNvSpPr>
              <a:spLocks noChangeArrowheads="1"/>
            </p:cNvSpPr>
            <p:nvPr/>
          </p:nvSpPr>
          <p:spPr bwMode="auto">
            <a:xfrm>
              <a:off x="3000375"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Oval 21">
              <a:extLst>
                <a:ext uri="{FF2B5EF4-FFF2-40B4-BE49-F238E27FC236}">
                  <a16:creationId xmlns:a16="http://schemas.microsoft.com/office/drawing/2014/main" id="{94489618-1B96-469F-81D2-13F36628B0CE}"/>
                </a:ext>
              </a:extLst>
            </p:cNvPr>
            <p:cNvSpPr>
              <a:spLocks noChangeArrowheads="1"/>
            </p:cNvSpPr>
            <p:nvPr/>
          </p:nvSpPr>
          <p:spPr bwMode="auto">
            <a:xfrm>
              <a:off x="3232150" y="6253163"/>
              <a:ext cx="153988"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Oval 22">
              <a:extLst>
                <a:ext uri="{FF2B5EF4-FFF2-40B4-BE49-F238E27FC236}">
                  <a16:creationId xmlns:a16="http://schemas.microsoft.com/office/drawing/2014/main" id="{DD19A392-C0F1-4597-8002-B78E9A1998D0}"/>
                </a:ext>
              </a:extLst>
            </p:cNvPr>
            <p:cNvSpPr>
              <a:spLocks noChangeArrowheads="1"/>
            </p:cNvSpPr>
            <p:nvPr/>
          </p:nvSpPr>
          <p:spPr bwMode="auto">
            <a:xfrm>
              <a:off x="2554287"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23">
              <a:extLst>
                <a:ext uri="{FF2B5EF4-FFF2-40B4-BE49-F238E27FC236}">
                  <a16:creationId xmlns:a16="http://schemas.microsoft.com/office/drawing/2014/main" id="{33D93F9F-7DFE-4FFB-B7B2-3F4CCDE57C68}"/>
                </a:ext>
              </a:extLst>
            </p:cNvPr>
            <p:cNvSpPr>
              <a:spLocks noChangeArrowheads="1"/>
            </p:cNvSpPr>
            <p:nvPr/>
          </p:nvSpPr>
          <p:spPr bwMode="auto">
            <a:xfrm>
              <a:off x="3321050" y="6772276"/>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24">
              <a:extLst>
                <a:ext uri="{FF2B5EF4-FFF2-40B4-BE49-F238E27FC236}">
                  <a16:creationId xmlns:a16="http://schemas.microsoft.com/office/drawing/2014/main" id="{7E108BF1-8E95-4C13-8615-0687366BA8B8}"/>
                </a:ext>
              </a:extLst>
            </p:cNvPr>
            <p:cNvSpPr>
              <a:spLocks noChangeArrowheads="1"/>
            </p:cNvSpPr>
            <p:nvPr/>
          </p:nvSpPr>
          <p:spPr bwMode="auto">
            <a:xfrm>
              <a:off x="3767137" y="6324601"/>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Oval 25">
              <a:extLst>
                <a:ext uri="{FF2B5EF4-FFF2-40B4-BE49-F238E27FC236}">
                  <a16:creationId xmlns:a16="http://schemas.microsoft.com/office/drawing/2014/main" id="{005BA49C-1933-48E2-A670-DFFF9E30257F}"/>
                </a:ext>
              </a:extLst>
            </p:cNvPr>
            <p:cNvSpPr>
              <a:spLocks noChangeArrowheads="1"/>
            </p:cNvSpPr>
            <p:nvPr/>
          </p:nvSpPr>
          <p:spPr bwMode="auto">
            <a:xfrm>
              <a:off x="3465512" y="6697663"/>
              <a:ext cx="157163"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Oval 26">
              <a:extLst>
                <a:ext uri="{FF2B5EF4-FFF2-40B4-BE49-F238E27FC236}">
                  <a16:creationId xmlns:a16="http://schemas.microsoft.com/office/drawing/2014/main" id="{72213996-CC46-409F-9599-2D5DF336AD90}"/>
                </a:ext>
              </a:extLst>
            </p:cNvPr>
            <p:cNvSpPr>
              <a:spLocks noChangeArrowheads="1"/>
            </p:cNvSpPr>
            <p:nvPr/>
          </p:nvSpPr>
          <p:spPr bwMode="auto">
            <a:xfrm>
              <a:off x="3465512"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Oval 27">
              <a:extLst>
                <a:ext uri="{FF2B5EF4-FFF2-40B4-BE49-F238E27FC236}">
                  <a16:creationId xmlns:a16="http://schemas.microsoft.com/office/drawing/2014/main" id="{86EF3470-FE9F-4451-AB40-9C873CA02A5E}"/>
                </a:ext>
              </a:extLst>
            </p:cNvPr>
            <p:cNvSpPr>
              <a:spLocks noChangeArrowheads="1"/>
            </p:cNvSpPr>
            <p:nvPr/>
          </p:nvSpPr>
          <p:spPr bwMode="auto">
            <a:xfrm>
              <a:off x="3465512"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28">
              <a:extLst>
                <a:ext uri="{FF2B5EF4-FFF2-40B4-BE49-F238E27FC236}">
                  <a16:creationId xmlns:a16="http://schemas.microsoft.com/office/drawing/2014/main" id="{D55872E0-B894-4469-8ADB-AA81913C34CE}"/>
                </a:ext>
              </a:extLst>
            </p:cNvPr>
            <p:cNvSpPr>
              <a:spLocks noChangeArrowheads="1"/>
            </p:cNvSpPr>
            <p:nvPr/>
          </p:nvSpPr>
          <p:spPr bwMode="auto">
            <a:xfrm>
              <a:off x="3689350"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Oval 29">
              <a:extLst>
                <a:ext uri="{FF2B5EF4-FFF2-40B4-BE49-F238E27FC236}">
                  <a16:creationId xmlns:a16="http://schemas.microsoft.com/office/drawing/2014/main" id="{7266F5E3-31A8-44BE-9E49-7183649E39F9}"/>
                </a:ext>
              </a:extLst>
            </p:cNvPr>
            <p:cNvSpPr>
              <a:spLocks noChangeArrowheads="1"/>
            </p:cNvSpPr>
            <p:nvPr/>
          </p:nvSpPr>
          <p:spPr bwMode="auto">
            <a:xfrm>
              <a:off x="3689350"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Oval 30">
              <a:extLst>
                <a:ext uri="{FF2B5EF4-FFF2-40B4-BE49-F238E27FC236}">
                  <a16:creationId xmlns:a16="http://schemas.microsoft.com/office/drawing/2014/main" id="{0E68D307-27C1-42A5-A64A-8D79560EFA0B}"/>
                </a:ext>
              </a:extLst>
            </p:cNvPr>
            <p:cNvSpPr>
              <a:spLocks noChangeArrowheads="1"/>
            </p:cNvSpPr>
            <p:nvPr/>
          </p:nvSpPr>
          <p:spPr bwMode="auto">
            <a:xfrm>
              <a:off x="3919537"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Oval 31">
              <a:extLst>
                <a:ext uri="{FF2B5EF4-FFF2-40B4-BE49-F238E27FC236}">
                  <a16:creationId xmlns:a16="http://schemas.microsoft.com/office/drawing/2014/main" id="{09D544FF-B528-4BCA-9DB1-23CB97BE4CC5}"/>
                </a:ext>
              </a:extLst>
            </p:cNvPr>
            <p:cNvSpPr>
              <a:spLocks noChangeArrowheads="1"/>
            </p:cNvSpPr>
            <p:nvPr/>
          </p:nvSpPr>
          <p:spPr bwMode="auto">
            <a:xfrm>
              <a:off x="3243262" y="6697663"/>
              <a:ext cx="153988"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32">
              <a:extLst>
                <a:ext uri="{FF2B5EF4-FFF2-40B4-BE49-F238E27FC236}">
                  <a16:creationId xmlns:a16="http://schemas.microsoft.com/office/drawing/2014/main" id="{3C4D40E0-937B-44FF-B389-689E7841543A}"/>
                </a:ext>
              </a:extLst>
            </p:cNvPr>
            <p:cNvSpPr>
              <a:spLocks noChangeArrowheads="1"/>
            </p:cNvSpPr>
            <p:nvPr/>
          </p:nvSpPr>
          <p:spPr bwMode="auto">
            <a:xfrm>
              <a:off x="5056187" y="6750325"/>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Rectangle 33">
              <a:extLst>
                <a:ext uri="{FF2B5EF4-FFF2-40B4-BE49-F238E27FC236}">
                  <a16:creationId xmlns:a16="http://schemas.microsoft.com/office/drawing/2014/main" id="{3131A70B-12D7-4EF9-8845-251AA150C90D}"/>
                </a:ext>
              </a:extLst>
            </p:cNvPr>
            <p:cNvSpPr>
              <a:spLocks noChangeArrowheads="1"/>
            </p:cNvSpPr>
            <p:nvPr/>
          </p:nvSpPr>
          <p:spPr bwMode="auto">
            <a:xfrm>
              <a:off x="5056187" y="6589988"/>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34">
              <a:extLst>
                <a:ext uri="{FF2B5EF4-FFF2-40B4-BE49-F238E27FC236}">
                  <a16:creationId xmlns:a16="http://schemas.microsoft.com/office/drawing/2014/main" id="{4746C1B6-AC6C-4CA0-ADD3-ED00C3315AE9}"/>
                </a:ext>
              </a:extLst>
            </p:cNvPr>
            <p:cNvSpPr>
              <a:spLocks noChangeArrowheads="1"/>
            </p:cNvSpPr>
            <p:nvPr/>
          </p:nvSpPr>
          <p:spPr bwMode="auto">
            <a:xfrm>
              <a:off x="5056187" y="6429650"/>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Rectangle 35">
              <a:extLst>
                <a:ext uri="{FF2B5EF4-FFF2-40B4-BE49-F238E27FC236}">
                  <a16:creationId xmlns:a16="http://schemas.microsoft.com/office/drawing/2014/main" id="{7C4EE773-B4FB-4E54-A06B-74550B3019AD}"/>
                </a:ext>
              </a:extLst>
            </p:cNvPr>
            <p:cNvSpPr>
              <a:spLocks noChangeArrowheads="1"/>
            </p:cNvSpPr>
            <p:nvPr/>
          </p:nvSpPr>
          <p:spPr bwMode="auto">
            <a:xfrm>
              <a:off x="5056187" y="6197601"/>
              <a:ext cx="3679825" cy="30163"/>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36">
              <a:extLst>
                <a:ext uri="{FF2B5EF4-FFF2-40B4-BE49-F238E27FC236}">
                  <a16:creationId xmlns:a16="http://schemas.microsoft.com/office/drawing/2014/main" id="{75DD0CCD-575D-4AA0-8241-E1DD0608C4E9}"/>
                </a:ext>
              </a:extLst>
            </p:cNvPr>
            <p:cNvSpPr>
              <a:spLocks noChangeArrowheads="1"/>
            </p:cNvSpPr>
            <p:nvPr/>
          </p:nvSpPr>
          <p:spPr bwMode="auto">
            <a:xfrm>
              <a:off x="5056187" y="6037263"/>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7">
              <a:extLst>
                <a:ext uri="{FF2B5EF4-FFF2-40B4-BE49-F238E27FC236}">
                  <a16:creationId xmlns:a16="http://schemas.microsoft.com/office/drawing/2014/main" id="{9C7ACAAE-CB3D-4F7F-BBD2-C9ADAC09ADE2}"/>
                </a:ext>
              </a:extLst>
            </p:cNvPr>
            <p:cNvSpPr>
              <a:spLocks/>
            </p:cNvSpPr>
            <p:nvPr/>
          </p:nvSpPr>
          <p:spPr bwMode="auto">
            <a:xfrm>
              <a:off x="7407222" y="5212977"/>
              <a:ext cx="2468563" cy="1570038"/>
            </a:xfrm>
            <a:custGeom>
              <a:avLst/>
              <a:gdLst>
                <a:gd name="T0" fmla="*/ 1979 w 1979"/>
                <a:gd name="T1" fmla="*/ 0 h 1217"/>
                <a:gd name="T2" fmla="*/ 1979 w 1979"/>
                <a:gd name="T3" fmla="*/ 1217 h 1217"/>
                <a:gd name="T4" fmla="*/ 0 w 1979"/>
                <a:gd name="T5" fmla="*/ 1217 h 1217"/>
                <a:gd name="T6" fmla="*/ 23 w 1979"/>
                <a:gd name="T7" fmla="*/ 1191 h 1217"/>
                <a:gd name="T8" fmla="*/ 46 w 1979"/>
                <a:gd name="T9" fmla="*/ 1166 h 1217"/>
                <a:gd name="T10" fmla="*/ 135 w 1979"/>
                <a:gd name="T11" fmla="*/ 1067 h 1217"/>
                <a:gd name="T12" fmla="*/ 158 w 1979"/>
                <a:gd name="T13" fmla="*/ 1042 h 1217"/>
                <a:gd name="T14" fmla="*/ 247 w 1979"/>
                <a:gd name="T15" fmla="*/ 942 h 1217"/>
                <a:gd name="T16" fmla="*/ 269 w 1979"/>
                <a:gd name="T17" fmla="*/ 918 h 1217"/>
                <a:gd name="T18" fmla="*/ 359 w 1979"/>
                <a:gd name="T19" fmla="*/ 818 h 1217"/>
                <a:gd name="T20" fmla="*/ 381 w 1979"/>
                <a:gd name="T21" fmla="*/ 793 h 1217"/>
                <a:gd name="T22" fmla="*/ 471 w 1979"/>
                <a:gd name="T23" fmla="*/ 694 h 1217"/>
                <a:gd name="T24" fmla="*/ 493 w 1979"/>
                <a:gd name="T25" fmla="*/ 669 h 1217"/>
                <a:gd name="T26" fmla="*/ 578 w 1979"/>
                <a:gd name="T27" fmla="*/ 575 h 1217"/>
                <a:gd name="T28" fmla="*/ 729 w 1979"/>
                <a:gd name="T29" fmla="*/ 431 h 1217"/>
                <a:gd name="T30" fmla="*/ 1979 w 1979"/>
                <a:gd name="T31" fmla="*/ 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9" h="1217">
                  <a:moveTo>
                    <a:pt x="1979" y="0"/>
                  </a:moveTo>
                  <a:cubicBezTo>
                    <a:pt x="1979" y="1217"/>
                    <a:pt x="1979" y="1217"/>
                    <a:pt x="1979" y="1217"/>
                  </a:cubicBezTo>
                  <a:cubicBezTo>
                    <a:pt x="0" y="1217"/>
                    <a:pt x="0" y="1217"/>
                    <a:pt x="0" y="1217"/>
                  </a:cubicBezTo>
                  <a:cubicBezTo>
                    <a:pt x="23" y="1191"/>
                    <a:pt x="23" y="1191"/>
                    <a:pt x="23" y="1191"/>
                  </a:cubicBezTo>
                  <a:cubicBezTo>
                    <a:pt x="46" y="1166"/>
                    <a:pt x="46" y="1166"/>
                    <a:pt x="46" y="1166"/>
                  </a:cubicBezTo>
                  <a:cubicBezTo>
                    <a:pt x="135" y="1067"/>
                    <a:pt x="135" y="1067"/>
                    <a:pt x="135" y="1067"/>
                  </a:cubicBezTo>
                  <a:cubicBezTo>
                    <a:pt x="158" y="1042"/>
                    <a:pt x="158" y="1042"/>
                    <a:pt x="158" y="1042"/>
                  </a:cubicBezTo>
                  <a:cubicBezTo>
                    <a:pt x="247" y="942"/>
                    <a:pt x="247" y="942"/>
                    <a:pt x="247" y="942"/>
                  </a:cubicBezTo>
                  <a:cubicBezTo>
                    <a:pt x="269" y="918"/>
                    <a:pt x="269" y="918"/>
                    <a:pt x="269" y="918"/>
                  </a:cubicBezTo>
                  <a:cubicBezTo>
                    <a:pt x="359" y="818"/>
                    <a:pt x="359" y="818"/>
                    <a:pt x="359" y="818"/>
                  </a:cubicBezTo>
                  <a:cubicBezTo>
                    <a:pt x="381" y="793"/>
                    <a:pt x="381" y="793"/>
                    <a:pt x="381" y="793"/>
                  </a:cubicBezTo>
                  <a:cubicBezTo>
                    <a:pt x="471" y="694"/>
                    <a:pt x="471" y="694"/>
                    <a:pt x="471" y="694"/>
                  </a:cubicBezTo>
                  <a:cubicBezTo>
                    <a:pt x="493" y="669"/>
                    <a:pt x="493" y="669"/>
                    <a:pt x="493" y="669"/>
                  </a:cubicBezTo>
                  <a:cubicBezTo>
                    <a:pt x="578" y="575"/>
                    <a:pt x="578" y="575"/>
                    <a:pt x="578" y="575"/>
                  </a:cubicBezTo>
                  <a:cubicBezTo>
                    <a:pt x="578" y="575"/>
                    <a:pt x="714" y="469"/>
                    <a:pt x="729" y="431"/>
                  </a:cubicBezTo>
                  <a:cubicBezTo>
                    <a:pt x="745" y="393"/>
                    <a:pt x="1979" y="0"/>
                    <a:pt x="1979" y="0"/>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8">
              <a:extLst>
                <a:ext uri="{FF2B5EF4-FFF2-40B4-BE49-F238E27FC236}">
                  <a16:creationId xmlns:a16="http://schemas.microsoft.com/office/drawing/2014/main" id="{06B06749-8728-4A80-888F-6679113A02B1}"/>
                </a:ext>
              </a:extLst>
            </p:cNvPr>
            <p:cNvSpPr>
              <a:spLocks/>
            </p:cNvSpPr>
            <p:nvPr/>
          </p:nvSpPr>
          <p:spPr bwMode="auto">
            <a:xfrm>
              <a:off x="3938587" y="-8777"/>
              <a:ext cx="808038" cy="701675"/>
            </a:xfrm>
            <a:custGeom>
              <a:avLst/>
              <a:gdLst>
                <a:gd name="T0" fmla="*/ 0 w 509"/>
                <a:gd name="T1" fmla="*/ 0 h 442"/>
                <a:gd name="T2" fmla="*/ 33 w 509"/>
                <a:gd name="T3" fmla="*/ 0 h 442"/>
                <a:gd name="T4" fmla="*/ 509 w 509"/>
                <a:gd name="T5" fmla="*/ 425 h 442"/>
                <a:gd name="T6" fmla="*/ 495 w 509"/>
                <a:gd name="T7" fmla="*/ 442 h 442"/>
                <a:gd name="T8" fmla="*/ 0 w 509"/>
                <a:gd name="T9" fmla="*/ 0 h 442"/>
              </a:gdLst>
              <a:ahLst/>
              <a:cxnLst>
                <a:cxn ang="0">
                  <a:pos x="T0" y="T1"/>
                </a:cxn>
                <a:cxn ang="0">
                  <a:pos x="T2" y="T3"/>
                </a:cxn>
                <a:cxn ang="0">
                  <a:pos x="T4" y="T5"/>
                </a:cxn>
                <a:cxn ang="0">
                  <a:pos x="T6" y="T7"/>
                </a:cxn>
                <a:cxn ang="0">
                  <a:pos x="T8" y="T9"/>
                </a:cxn>
              </a:cxnLst>
              <a:rect l="0" t="0" r="r" b="b"/>
              <a:pathLst>
                <a:path w="509" h="442">
                  <a:moveTo>
                    <a:pt x="0" y="0"/>
                  </a:moveTo>
                  <a:lnTo>
                    <a:pt x="33" y="0"/>
                  </a:lnTo>
                  <a:lnTo>
                    <a:pt x="509" y="425"/>
                  </a:lnTo>
                  <a:lnTo>
                    <a:pt x="495" y="442"/>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9">
              <a:extLst>
                <a:ext uri="{FF2B5EF4-FFF2-40B4-BE49-F238E27FC236}">
                  <a16:creationId xmlns:a16="http://schemas.microsoft.com/office/drawing/2014/main" id="{30E66F7E-2283-40D5-A01E-FC3F2F14EDA0}"/>
                </a:ext>
              </a:extLst>
            </p:cNvPr>
            <p:cNvSpPr>
              <a:spLocks/>
            </p:cNvSpPr>
            <p:nvPr/>
          </p:nvSpPr>
          <p:spPr bwMode="auto">
            <a:xfrm>
              <a:off x="3689350" y="-8777"/>
              <a:ext cx="1058863" cy="930275"/>
            </a:xfrm>
            <a:custGeom>
              <a:avLst/>
              <a:gdLst>
                <a:gd name="T0" fmla="*/ 0 w 667"/>
                <a:gd name="T1" fmla="*/ 0 h 586"/>
                <a:gd name="T2" fmla="*/ 33 w 667"/>
                <a:gd name="T3" fmla="*/ 0 h 586"/>
                <a:gd name="T4" fmla="*/ 667 w 667"/>
                <a:gd name="T5" fmla="*/ 569 h 586"/>
                <a:gd name="T6" fmla="*/ 653 w 667"/>
                <a:gd name="T7" fmla="*/ 586 h 586"/>
                <a:gd name="T8" fmla="*/ 0 w 667"/>
                <a:gd name="T9" fmla="*/ 0 h 586"/>
              </a:gdLst>
              <a:ahLst/>
              <a:cxnLst>
                <a:cxn ang="0">
                  <a:pos x="T0" y="T1"/>
                </a:cxn>
                <a:cxn ang="0">
                  <a:pos x="T2" y="T3"/>
                </a:cxn>
                <a:cxn ang="0">
                  <a:pos x="T4" y="T5"/>
                </a:cxn>
                <a:cxn ang="0">
                  <a:pos x="T6" y="T7"/>
                </a:cxn>
                <a:cxn ang="0">
                  <a:pos x="T8" y="T9"/>
                </a:cxn>
              </a:cxnLst>
              <a:rect l="0" t="0" r="r" b="b"/>
              <a:pathLst>
                <a:path w="667" h="586">
                  <a:moveTo>
                    <a:pt x="0" y="0"/>
                  </a:moveTo>
                  <a:lnTo>
                    <a:pt x="33" y="0"/>
                  </a:lnTo>
                  <a:lnTo>
                    <a:pt x="667" y="569"/>
                  </a:lnTo>
                  <a:lnTo>
                    <a:pt x="653" y="586"/>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40">
              <a:extLst>
                <a:ext uri="{FF2B5EF4-FFF2-40B4-BE49-F238E27FC236}">
                  <a16:creationId xmlns:a16="http://schemas.microsoft.com/office/drawing/2014/main" id="{37AB891A-FBD1-4F78-8B95-9CA55CA4A72A}"/>
                </a:ext>
              </a:extLst>
            </p:cNvPr>
            <p:cNvSpPr>
              <a:spLocks/>
            </p:cNvSpPr>
            <p:nvPr/>
          </p:nvSpPr>
          <p:spPr bwMode="auto">
            <a:xfrm>
              <a:off x="3441700" y="-8777"/>
              <a:ext cx="1308100" cy="1158875"/>
            </a:xfrm>
            <a:custGeom>
              <a:avLst/>
              <a:gdLst>
                <a:gd name="T0" fmla="*/ 0 w 824"/>
                <a:gd name="T1" fmla="*/ 0 h 730"/>
                <a:gd name="T2" fmla="*/ 33 w 824"/>
                <a:gd name="T3" fmla="*/ 0 h 730"/>
                <a:gd name="T4" fmla="*/ 824 w 824"/>
                <a:gd name="T5" fmla="*/ 713 h 730"/>
                <a:gd name="T6" fmla="*/ 810 w 824"/>
                <a:gd name="T7" fmla="*/ 730 h 730"/>
                <a:gd name="T8" fmla="*/ 0 w 824"/>
                <a:gd name="T9" fmla="*/ 0 h 730"/>
              </a:gdLst>
              <a:ahLst/>
              <a:cxnLst>
                <a:cxn ang="0">
                  <a:pos x="T0" y="T1"/>
                </a:cxn>
                <a:cxn ang="0">
                  <a:pos x="T2" y="T3"/>
                </a:cxn>
                <a:cxn ang="0">
                  <a:pos x="T4" y="T5"/>
                </a:cxn>
                <a:cxn ang="0">
                  <a:pos x="T6" y="T7"/>
                </a:cxn>
                <a:cxn ang="0">
                  <a:pos x="T8" y="T9"/>
                </a:cxn>
              </a:cxnLst>
              <a:rect l="0" t="0" r="r" b="b"/>
              <a:pathLst>
                <a:path w="824" h="730">
                  <a:moveTo>
                    <a:pt x="0" y="0"/>
                  </a:moveTo>
                  <a:lnTo>
                    <a:pt x="33" y="0"/>
                  </a:lnTo>
                  <a:lnTo>
                    <a:pt x="824" y="713"/>
                  </a:lnTo>
                  <a:lnTo>
                    <a:pt x="810" y="730"/>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41">
              <a:extLst>
                <a:ext uri="{FF2B5EF4-FFF2-40B4-BE49-F238E27FC236}">
                  <a16:creationId xmlns:a16="http://schemas.microsoft.com/office/drawing/2014/main" id="{1A27AC83-8817-4925-B1C3-909BDF921323}"/>
                </a:ext>
              </a:extLst>
            </p:cNvPr>
            <p:cNvSpPr>
              <a:spLocks/>
            </p:cNvSpPr>
            <p:nvPr/>
          </p:nvSpPr>
          <p:spPr bwMode="auto">
            <a:xfrm>
              <a:off x="3197225" y="-8777"/>
              <a:ext cx="1554163" cy="1387475"/>
            </a:xfrm>
            <a:custGeom>
              <a:avLst/>
              <a:gdLst>
                <a:gd name="T0" fmla="*/ 0 w 979"/>
                <a:gd name="T1" fmla="*/ 0 h 874"/>
                <a:gd name="T2" fmla="*/ 32 w 979"/>
                <a:gd name="T3" fmla="*/ 0 h 874"/>
                <a:gd name="T4" fmla="*/ 979 w 979"/>
                <a:gd name="T5" fmla="*/ 857 h 874"/>
                <a:gd name="T6" fmla="*/ 964 w 979"/>
                <a:gd name="T7" fmla="*/ 874 h 874"/>
                <a:gd name="T8" fmla="*/ 0 w 979"/>
                <a:gd name="T9" fmla="*/ 0 h 874"/>
              </a:gdLst>
              <a:ahLst/>
              <a:cxnLst>
                <a:cxn ang="0">
                  <a:pos x="T0" y="T1"/>
                </a:cxn>
                <a:cxn ang="0">
                  <a:pos x="T2" y="T3"/>
                </a:cxn>
                <a:cxn ang="0">
                  <a:pos x="T4" y="T5"/>
                </a:cxn>
                <a:cxn ang="0">
                  <a:pos x="T6" y="T7"/>
                </a:cxn>
                <a:cxn ang="0">
                  <a:pos x="T8" y="T9"/>
                </a:cxn>
              </a:cxnLst>
              <a:rect l="0" t="0" r="r" b="b"/>
              <a:pathLst>
                <a:path w="979" h="874">
                  <a:moveTo>
                    <a:pt x="0" y="0"/>
                  </a:moveTo>
                  <a:lnTo>
                    <a:pt x="32" y="0"/>
                  </a:lnTo>
                  <a:lnTo>
                    <a:pt x="979" y="857"/>
                  </a:lnTo>
                  <a:lnTo>
                    <a:pt x="964" y="874"/>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42">
              <a:extLst>
                <a:ext uri="{FF2B5EF4-FFF2-40B4-BE49-F238E27FC236}">
                  <a16:creationId xmlns:a16="http://schemas.microsoft.com/office/drawing/2014/main" id="{C18D9E0D-0150-4D97-A2D4-AF1E717D5B5C}"/>
                </a:ext>
              </a:extLst>
            </p:cNvPr>
            <p:cNvSpPr>
              <a:spLocks/>
            </p:cNvSpPr>
            <p:nvPr/>
          </p:nvSpPr>
          <p:spPr bwMode="auto">
            <a:xfrm>
              <a:off x="2947987" y="-8777"/>
              <a:ext cx="1803400" cy="1616075"/>
            </a:xfrm>
            <a:custGeom>
              <a:avLst/>
              <a:gdLst>
                <a:gd name="T0" fmla="*/ 0 w 1447"/>
                <a:gd name="T1" fmla="*/ 0 h 1252"/>
                <a:gd name="T2" fmla="*/ 43 w 1447"/>
                <a:gd name="T3" fmla="*/ 0 h 1252"/>
                <a:gd name="T4" fmla="*/ 118 w 1447"/>
                <a:gd name="T5" fmla="*/ 64 h 1252"/>
                <a:gd name="T6" fmla="*/ 1447 w 1447"/>
                <a:gd name="T7" fmla="*/ 1231 h 1252"/>
                <a:gd name="T8" fmla="*/ 1428 w 1447"/>
                <a:gd name="T9" fmla="*/ 1252 h 1252"/>
                <a:gd name="T10" fmla="*/ 99 w 1447"/>
                <a:gd name="T11" fmla="*/ 84 h 1252"/>
                <a:gd name="T12" fmla="*/ 0 w 1447"/>
                <a:gd name="T13" fmla="*/ 0 h 1252"/>
              </a:gdLst>
              <a:ahLst/>
              <a:cxnLst>
                <a:cxn ang="0">
                  <a:pos x="T0" y="T1"/>
                </a:cxn>
                <a:cxn ang="0">
                  <a:pos x="T2" y="T3"/>
                </a:cxn>
                <a:cxn ang="0">
                  <a:pos x="T4" y="T5"/>
                </a:cxn>
                <a:cxn ang="0">
                  <a:pos x="T6" y="T7"/>
                </a:cxn>
                <a:cxn ang="0">
                  <a:pos x="T8" y="T9"/>
                </a:cxn>
                <a:cxn ang="0">
                  <a:pos x="T10" y="T11"/>
                </a:cxn>
                <a:cxn ang="0">
                  <a:pos x="T12" y="T13"/>
                </a:cxn>
              </a:cxnLst>
              <a:rect l="0" t="0" r="r" b="b"/>
              <a:pathLst>
                <a:path w="1447" h="1252">
                  <a:moveTo>
                    <a:pt x="0" y="0"/>
                  </a:moveTo>
                  <a:cubicBezTo>
                    <a:pt x="43" y="0"/>
                    <a:pt x="43" y="0"/>
                    <a:pt x="43" y="0"/>
                  </a:cubicBezTo>
                  <a:cubicBezTo>
                    <a:pt x="68" y="20"/>
                    <a:pt x="92" y="41"/>
                    <a:pt x="118" y="64"/>
                  </a:cubicBezTo>
                  <a:cubicBezTo>
                    <a:pt x="1447" y="1231"/>
                    <a:pt x="1447" y="1231"/>
                    <a:pt x="1447" y="1231"/>
                  </a:cubicBezTo>
                  <a:cubicBezTo>
                    <a:pt x="1428" y="1252"/>
                    <a:pt x="1428" y="1252"/>
                    <a:pt x="1428" y="1252"/>
                  </a:cubicBezTo>
                  <a:cubicBezTo>
                    <a:pt x="99" y="84"/>
                    <a:pt x="99" y="84"/>
                    <a:pt x="99" y="84"/>
                  </a:cubicBezTo>
                  <a:cubicBezTo>
                    <a:pt x="65" y="54"/>
                    <a:pt x="32" y="26"/>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43">
              <a:extLst>
                <a:ext uri="{FF2B5EF4-FFF2-40B4-BE49-F238E27FC236}">
                  <a16:creationId xmlns:a16="http://schemas.microsoft.com/office/drawing/2014/main" id="{5C1E3401-8111-48CE-A179-44A64B4178E9}"/>
                </a:ext>
              </a:extLst>
            </p:cNvPr>
            <p:cNvSpPr>
              <a:spLocks/>
            </p:cNvSpPr>
            <p:nvPr/>
          </p:nvSpPr>
          <p:spPr bwMode="auto">
            <a:xfrm>
              <a:off x="2670175" y="-14753"/>
              <a:ext cx="2082800" cy="1844675"/>
            </a:xfrm>
            <a:custGeom>
              <a:avLst/>
              <a:gdLst>
                <a:gd name="T0" fmla="*/ 0 w 1670"/>
                <a:gd name="T1" fmla="*/ 0 h 1429"/>
                <a:gd name="T2" fmla="*/ 50 w 1670"/>
                <a:gd name="T3" fmla="*/ 0 h 1429"/>
                <a:gd name="T4" fmla="*/ 274 w 1670"/>
                <a:gd name="T5" fmla="*/ 178 h 1429"/>
                <a:gd name="T6" fmla="*/ 1670 w 1670"/>
                <a:gd name="T7" fmla="*/ 1409 h 1429"/>
                <a:gd name="T8" fmla="*/ 1651 w 1670"/>
                <a:gd name="T9" fmla="*/ 1429 h 1429"/>
                <a:gd name="T10" fmla="*/ 255 w 1670"/>
                <a:gd name="T11" fmla="*/ 198 h 1429"/>
                <a:gd name="T12" fmla="*/ 0 w 1670"/>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1670" h="1429">
                  <a:moveTo>
                    <a:pt x="0" y="0"/>
                  </a:moveTo>
                  <a:cubicBezTo>
                    <a:pt x="50" y="0"/>
                    <a:pt x="50" y="0"/>
                    <a:pt x="50" y="0"/>
                  </a:cubicBezTo>
                  <a:cubicBezTo>
                    <a:pt x="120" y="48"/>
                    <a:pt x="194" y="107"/>
                    <a:pt x="274" y="178"/>
                  </a:cubicBezTo>
                  <a:cubicBezTo>
                    <a:pt x="1670" y="1409"/>
                    <a:pt x="1670" y="1409"/>
                    <a:pt x="1670" y="1409"/>
                  </a:cubicBezTo>
                  <a:cubicBezTo>
                    <a:pt x="1651" y="1429"/>
                    <a:pt x="1651" y="1429"/>
                    <a:pt x="1651" y="1429"/>
                  </a:cubicBezTo>
                  <a:cubicBezTo>
                    <a:pt x="255" y="198"/>
                    <a:pt x="255" y="198"/>
                    <a:pt x="255" y="198"/>
                  </a:cubicBezTo>
                  <a:cubicBezTo>
                    <a:pt x="163" y="117"/>
                    <a:pt x="79" y="51"/>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44">
              <a:extLst>
                <a:ext uri="{FF2B5EF4-FFF2-40B4-BE49-F238E27FC236}">
                  <a16:creationId xmlns:a16="http://schemas.microsoft.com/office/drawing/2014/main" id="{5F14428A-3437-495F-98B1-4CFAA2DF76FE}"/>
                </a:ext>
              </a:extLst>
            </p:cNvPr>
            <p:cNvSpPr>
              <a:spLocks noChangeArrowheads="1"/>
            </p:cNvSpPr>
            <p:nvPr/>
          </p:nvSpPr>
          <p:spPr bwMode="auto">
            <a:xfrm>
              <a:off x="116041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Rectangle 45">
              <a:extLst>
                <a:ext uri="{FF2B5EF4-FFF2-40B4-BE49-F238E27FC236}">
                  <a16:creationId xmlns:a16="http://schemas.microsoft.com/office/drawing/2014/main" id="{A1F76DA3-6A84-4405-8E02-10AE64827A97}"/>
                </a:ext>
              </a:extLst>
            </p:cNvPr>
            <p:cNvSpPr>
              <a:spLocks noChangeArrowheads="1"/>
            </p:cNvSpPr>
            <p:nvPr/>
          </p:nvSpPr>
          <p:spPr bwMode="auto">
            <a:xfrm>
              <a:off x="118962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Rectangle 46">
              <a:extLst>
                <a:ext uri="{FF2B5EF4-FFF2-40B4-BE49-F238E27FC236}">
                  <a16:creationId xmlns:a16="http://schemas.microsoft.com/office/drawing/2014/main" id="{E45130C6-5116-45C6-9A8B-E40623DA152B}"/>
                </a:ext>
              </a:extLst>
            </p:cNvPr>
            <p:cNvSpPr>
              <a:spLocks noChangeArrowheads="1"/>
            </p:cNvSpPr>
            <p:nvPr/>
          </p:nvSpPr>
          <p:spPr bwMode="auto">
            <a:xfrm>
              <a:off x="12188393" y="528320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47">
              <a:extLst>
                <a:ext uri="{FF2B5EF4-FFF2-40B4-BE49-F238E27FC236}">
                  <a16:creationId xmlns:a16="http://schemas.microsoft.com/office/drawing/2014/main" id="{D23EF63F-7A04-4A3F-B477-BCD5E9769BC5}"/>
                </a:ext>
              </a:extLst>
            </p:cNvPr>
            <p:cNvSpPr>
              <a:spLocks noChangeArrowheads="1"/>
            </p:cNvSpPr>
            <p:nvPr/>
          </p:nvSpPr>
          <p:spPr bwMode="auto">
            <a:xfrm>
              <a:off x="12188393" y="6218238"/>
              <a:ext cx="19050" cy="31273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Rectangle 48">
              <a:extLst>
                <a:ext uri="{FF2B5EF4-FFF2-40B4-BE49-F238E27FC236}">
                  <a16:creationId xmlns:a16="http://schemas.microsoft.com/office/drawing/2014/main" id="{69EEB48B-BC6E-4945-A5EC-A354E8FF5039}"/>
                </a:ext>
              </a:extLst>
            </p:cNvPr>
            <p:cNvSpPr>
              <a:spLocks noChangeArrowheads="1"/>
            </p:cNvSpPr>
            <p:nvPr/>
          </p:nvSpPr>
          <p:spPr bwMode="auto">
            <a:xfrm>
              <a:off x="11596255" y="4956176"/>
              <a:ext cx="300038" cy="190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Oval 49">
              <a:extLst>
                <a:ext uri="{FF2B5EF4-FFF2-40B4-BE49-F238E27FC236}">
                  <a16:creationId xmlns:a16="http://schemas.microsoft.com/office/drawing/2014/main" id="{DCF8834B-57A9-4297-B8B9-296315B8871C}"/>
                </a:ext>
              </a:extLst>
            </p:cNvPr>
            <p:cNvSpPr>
              <a:spLocks noChangeArrowheads="1"/>
            </p:cNvSpPr>
            <p:nvPr/>
          </p:nvSpPr>
          <p:spPr bwMode="auto">
            <a:xfrm>
              <a:off x="11510530"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Oval 50">
              <a:extLst>
                <a:ext uri="{FF2B5EF4-FFF2-40B4-BE49-F238E27FC236}">
                  <a16:creationId xmlns:a16="http://schemas.microsoft.com/office/drawing/2014/main" id="{B3E55DE1-550D-42BB-BB21-1D6407AE4E21}"/>
                </a:ext>
              </a:extLst>
            </p:cNvPr>
            <p:cNvSpPr>
              <a:spLocks noChangeArrowheads="1"/>
            </p:cNvSpPr>
            <p:nvPr/>
          </p:nvSpPr>
          <p:spPr bwMode="auto">
            <a:xfrm>
              <a:off x="11801043"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51">
              <a:extLst>
                <a:ext uri="{FF2B5EF4-FFF2-40B4-BE49-F238E27FC236}">
                  <a16:creationId xmlns:a16="http://schemas.microsoft.com/office/drawing/2014/main" id="{FFDDD0C8-DDCA-40B1-B4FA-1A93420BC53E}"/>
                </a:ext>
              </a:extLst>
            </p:cNvPr>
            <p:cNvSpPr>
              <a:spLocks/>
            </p:cNvSpPr>
            <p:nvPr/>
          </p:nvSpPr>
          <p:spPr bwMode="auto">
            <a:xfrm>
              <a:off x="12093143" y="4862513"/>
              <a:ext cx="104775" cy="215900"/>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0"/>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52">
              <a:extLst>
                <a:ext uri="{FF2B5EF4-FFF2-40B4-BE49-F238E27FC236}">
                  <a16:creationId xmlns:a16="http://schemas.microsoft.com/office/drawing/2014/main" id="{8EBF059F-1931-4918-B62E-8AAAB05E761B}"/>
                </a:ext>
              </a:extLst>
            </p:cNvPr>
            <p:cNvSpPr>
              <a:spLocks noChangeArrowheads="1"/>
            </p:cNvSpPr>
            <p:nvPr/>
          </p:nvSpPr>
          <p:spPr bwMode="auto">
            <a:xfrm>
              <a:off x="11510530"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Oval 53">
              <a:extLst>
                <a:ext uri="{FF2B5EF4-FFF2-40B4-BE49-F238E27FC236}">
                  <a16:creationId xmlns:a16="http://schemas.microsoft.com/office/drawing/2014/main" id="{BBE37596-B2DC-40F4-9136-031B681D6141}"/>
                </a:ext>
              </a:extLst>
            </p:cNvPr>
            <p:cNvSpPr>
              <a:spLocks noChangeArrowheads="1"/>
            </p:cNvSpPr>
            <p:nvPr/>
          </p:nvSpPr>
          <p:spPr bwMode="auto">
            <a:xfrm>
              <a:off x="11801043"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4">
              <a:extLst>
                <a:ext uri="{FF2B5EF4-FFF2-40B4-BE49-F238E27FC236}">
                  <a16:creationId xmlns:a16="http://schemas.microsoft.com/office/drawing/2014/main" id="{5903F037-754E-405A-8834-4B86BFF8AC59}"/>
                </a:ext>
              </a:extLst>
            </p:cNvPr>
            <p:cNvSpPr>
              <a:spLocks/>
            </p:cNvSpPr>
            <p:nvPr/>
          </p:nvSpPr>
          <p:spPr bwMode="auto">
            <a:xfrm>
              <a:off x="12093143" y="5173663"/>
              <a:ext cx="114300" cy="215900"/>
            </a:xfrm>
            <a:custGeom>
              <a:avLst/>
              <a:gdLst>
                <a:gd name="T0" fmla="*/ 84 w 92"/>
                <a:gd name="T1" fmla="*/ 0 h 168"/>
                <a:gd name="T2" fmla="*/ 84 w 92"/>
                <a:gd name="T3" fmla="*/ 0 h 168"/>
                <a:gd name="T4" fmla="*/ 88 w 92"/>
                <a:gd name="T5" fmla="*/ 85 h 168"/>
                <a:gd name="T6" fmla="*/ 92 w 92"/>
                <a:gd name="T7" fmla="*/ 168 h 168"/>
                <a:gd name="T8" fmla="*/ 84 w 92"/>
                <a:gd name="T9" fmla="*/ 168 h 168"/>
                <a:gd name="T10" fmla="*/ 84 w 92"/>
                <a:gd name="T11" fmla="*/ 168 h 168"/>
                <a:gd name="T12" fmla="*/ 77 w 92"/>
                <a:gd name="T13" fmla="*/ 168 h 168"/>
                <a:gd name="T14" fmla="*/ 0 w 92"/>
                <a:gd name="T15" fmla="*/ 84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8" y="85"/>
                    <a:pt x="88" y="85"/>
                    <a:pt x="88"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9"/>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Oval 55">
              <a:extLst>
                <a:ext uri="{FF2B5EF4-FFF2-40B4-BE49-F238E27FC236}">
                  <a16:creationId xmlns:a16="http://schemas.microsoft.com/office/drawing/2014/main" id="{D71C60C1-5A3A-46CC-86A6-EFC464CF06A4}"/>
                </a:ext>
              </a:extLst>
            </p:cNvPr>
            <p:cNvSpPr>
              <a:spLocks noChangeArrowheads="1"/>
            </p:cNvSpPr>
            <p:nvPr/>
          </p:nvSpPr>
          <p:spPr bwMode="auto">
            <a:xfrm>
              <a:off x="11510530"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Oval 56">
              <a:extLst>
                <a:ext uri="{FF2B5EF4-FFF2-40B4-BE49-F238E27FC236}">
                  <a16:creationId xmlns:a16="http://schemas.microsoft.com/office/drawing/2014/main" id="{15B11D13-2124-4AE1-9109-37C35900690F}"/>
                </a:ext>
              </a:extLst>
            </p:cNvPr>
            <p:cNvSpPr>
              <a:spLocks noChangeArrowheads="1"/>
            </p:cNvSpPr>
            <p:nvPr/>
          </p:nvSpPr>
          <p:spPr bwMode="auto">
            <a:xfrm>
              <a:off x="11801043"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7">
              <a:extLst>
                <a:ext uri="{FF2B5EF4-FFF2-40B4-BE49-F238E27FC236}">
                  <a16:creationId xmlns:a16="http://schemas.microsoft.com/office/drawing/2014/main" id="{39A353DA-331C-469D-9888-6E24A6A0D369}"/>
                </a:ext>
              </a:extLst>
            </p:cNvPr>
            <p:cNvSpPr>
              <a:spLocks/>
            </p:cNvSpPr>
            <p:nvPr/>
          </p:nvSpPr>
          <p:spPr bwMode="auto">
            <a:xfrm>
              <a:off x="12093143" y="5484813"/>
              <a:ext cx="114300" cy="217488"/>
            </a:xfrm>
            <a:custGeom>
              <a:avLst/>
              <a:gdLst>
                <a:gd name="T0" fmla="*/ 84 w 92"/>
                <a:gd name="T1" fmla="*/ 0 h 168"/>
                <a:gd name="T2" fmla="*/ 84 w 92"/>
                <a:gd name="T3" fmla="*/ 0 h 168"/>
                <a:gd name="T4" fmla="*/ 92 w 92"/>
                <a:gd name="T5" fmla="*/ 0 h 168"/>
                <a:gd name="T6" fmla="*/ 88 w 92"/>
                <a:gd name="T7" fmla="*/ 85 h 168"/>
                <a:gd name="T8" fmla="*/ 84 w 92"/>
                <a:gd name="T9" fmla="*/ 168 h 168"/>
                <a:gd name="T10" fmla="*/ 84 w 92"/>
                <a:gd name="T11" fmla="*/ 168 h 168"/>
                <a:gd name="T12" fmla="*/ 0 w 92"/>
                <a:gd name="T13" fmla="*/ 84 h 168"/>
                <a:gd name="T14" fmla="*/ 77 w 92"/>
                <a:gd name="T15" fmla="*/ 0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7" y="0"/>
                    <a:pt x="90" y="0"/>
                    <a:pt x="92" y="0"/>
                  </a:cubicBezTo>
                  <a:cubicBezTo>
                    <a:pt x="88" y="85"/>
                    <a:pt x="88" y="85"/>
                    <a:pt x="88" y="85"/>
                  </a:cubicBezTo>
                  <a:cubicBezTo>
                    <a:pt x="84" y="168"/>
                    <a:pt x="84" y="168"/>
                    <a:pt x="84" y="168"/>
                  </a:cubicBezTo>
                  <a:cubicBezTo>
                    <a:pt x="84" y="168"/>
                    <a:pt x="84" y="168"/>
                    <a:pt x="84" y="168"/>
                  </a:cubicBezTo>
                  <a:cubicBezTo>
                    <a:pt x="37" y="168"/>
                    <a:pt x="0" y="130"/>
                    <a:pt x="0" y="84"/>
                  </a:cubicBezTo>
                  <a:cubicBezTo>
                    <a:pt x="0" y="39"/>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Oval 58">
              <a:extLst>
                <a:ext uri="{FF2B5EF4-FFF2-40B4-BE49-F238E27FC236}">
                  <a16:creationId xmlns:a16="http://schemas.microsoft.com/office/drawing/2014/main" id="{7F1BD4FC-6A72-44F7-9B1D-40DDC59F6F3B}"/>
                </a:ext>
              </a:extLst>
            </p:cNvPr>
            <p:cNvSpPr>
              <a:spLocks noChangeArrowheads="1"/>
            </p:cNvSpPr>
            <p:nvPr/>
          </p:nvSpPr>
          <p:spPr bwMode="auto">
            <a:xfrm>
              <a:off x="11510530"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59">
              <a:extLst>
                <a:ext uri="{FF2B5EF4-FFF2-40B4-BE49-F238E27FC236}">
                  <a16:creationId xmlns:a16="http://schemas.microsoft.com/office/drawing/2014/main" id="{0BC4B30C-30D3-40DE-A973-093233379FF9}"/>
                </a:ext>
              </a:extLst>
            </p:cNvPr>
            <p:cNvSpPr>
              <a:spLocks noChangeArrowheads="1"/>
            </p:cNvSpPr>
            <p:nvPr/>
          </p:nvSpPr>
          <p:spPr bwMode="auto">
            <a:xfrm>
              <a:off x="11801043"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60">
              <a:extLst>
                <a:ext uri="{FF2B5EF4-FFF2-40B4-BE49-F238E27FC236}">
                  <a16:creationId xmlns:a16="http://schemas.microsoft.com/office/drawing/2014/main" id="{5359E00B-05DF-42E2-9376-173ED05F7A9F}"/>
                </a:ext>
              </a:extLst>
            </p:cNvPr>
            <p:cNvSpPr>
              <a:spLocks/>
            </p:cNvSpPr>
            <p:nvPr/>
          </p:nvSpPr>
          <p:spPr bwMode="auto">
            <a:xfrm>
              <a:off x="12093143" y="5795963"/>
              <a:ext cx="104775" cy="217488"/>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1"/>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Oval 61">
              <a:extLst>
                <a:ext uri="{FF2B5EF4-FFF2-40B4-BE49-F238E27FC236}">
                  <a16:creationId xmlns:a16="http://schemas.microsoft.com/office/drawing/2014/main" id="{9894B2CF-3278-4093-9C41-D33D8F4DDBB5}"/>
                </a:ext>
              </a:extLst>
            </p:cNvPr>
            <p:cNvSpPr>
              <a:spLocks noChangeArrowheads="1"/>
            </p:cNvSpPr>
            <p:nvPr/>
          </p:nvSpPr>
          <p:spPr bwMode="auto">
            <a:xfrm>
              <a:off x="11801043" y="6108701"/>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62">
              <a:extLst>
                <a:ext uri="{FF2B5EF4-FFF2-40B4-BE49-F238E27FC236}">
                  <a16:creationId xmlns:a16="http://schemas.microsoft.com/office/drawing/2014/main" id="{2DAE2B9B-2B55-45EC-BB6D-8AA7E45673C3}"/>
                </a:ext>
              </a:extLst>
            </p:cNvPr>
            <p:cNvSpPr>
              <a:spLocks/>
            </p:cNvSpPr>
            <p:nvPr/>
          </p:nvSpPr>
          <p:spPr bwMode="auto">
            <a:xfrm>
              <a:off x="12093143" y="6108701"/>
              <a:ext cx="114300" cy="215900"/>
            </a:xfrm>
            <a:custGeom>
              <a:avLst/>
              <a:gdLst>
                <a:gd name="T0" fmla="*/ 84 w 92"/>
                <a:gd name="T1" fmla="*/ 0 h 168"/>
                <a:gd name="T2" fmla="*/ 84 w 92"/>
                <a:gd name="T3" fmla="*/ 0 h 168"/>
                <a:gd name="T4" fmla="*/ 84 w 92"/>
                <a:gd name="T5" fmla="*/ 85 h 168"/>
                <a:gd name="T6" fmla="*/ 92 w 92"/>
                <a:gd name="T7" fmla="*/ 85 h 168"/>
                <a:gd name="T8" fmla="*/ 92 w 92"/>
                <a:gd name="T9" fmla="*/ 168 h 168"/>
                <a:gd name="T10" fmla="*/ 84 w 92"/>
                <a:gd name="T11" fmla="*/ 168 h 168"/>
                <a:gd name="T12" fmla="*/ 84 w 92"/>
                <a:gd name="T13" fmla="*/ 168 h 168"/>
                <a:gd name="T14" fmla="*/ 77 w 92"/>
                <a:gd name="T15" fmla="*/ 168 h 168"/>
                <a:gd name="T16" fmla="*/ 0 w 92"/>
                <a:gd name="T17" fmla="*/ 84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4" y="85"/>
                    <a:pt x="84" y="85"/>
                    <a:pt x="84" y="85"/>
                  </a:cubicBezTo>
                  <a:cubicBezTo>
                    <a:pt x="92" y="85"/>
                    <a:pt x="92" y="85"/>
                    <a:pt x="92"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8"/>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63">
              <a:extLst>
                <a:ext uri="{FF2B5EF4-FFF2-40B4-BE49-F238E27FC236}">
                  <a16:creationId xmlns:a16="http://schemas.microsoft.com/office/drawing/2014/main" id="{7BFD6CED-33D4-471F-AE2A-0A7E88254880}"/>
                </a:ext>
              </a:extLst>
            </p:cNvPr>
            <p:cNvSpPr>
              <a:spLocks/>
            </p:cNvSpPr>
            <p:nvPr/>
          </p:nvSpPr>
          <p:spPr bwMode="auto">
            <a:xfrm>
              <a:off x="12093143" y="6429376"/>
              <a:ext cx="114300" cy="217488"/>
            </a:xfrm>
            <a:custGeom>
              <a:avLst/>
              <a:gdLst>
                <a:gd name="T0" fmla="*/ 84 w 92"/>
                <a:gd name="T1" fmla="*/ 0 h 168"/>
                <a:gd name="T2" fmla="*/ 84 w 92"/>
                <a:gd name="T3" fmla="*/ 0 h 168"/>
                <a:gd name="T4" fmla="*/ 92 w 92"/>
                <a:gd name="T5" fmla="*/ 0 h 168"/>
                <a:gd name="T6" fmla="*/ 92 w 92"/>
                <a:gd name="T7" fmla="*/ 78 h 168"/>
                <a:gd name="T8" fmla="*/ 84 w 92"/>
                <a:gd name="T9" fmla="*/ 78 h 168"/>
                <a:gd name="T10" fmla="*/ 84 w 92"/>
                <a:gd name="T11" fmla="*/ 168 h 168"/>
                <a:gd name="T12" fmla="*/ 84 w 92"/>
                <a:gd name="T13" fmla="*/ 168 h 168"/>
                <a:gd name="T14" fmla="*/ 0 w 92"/>
                <a:gd name="T15" fmla="*/ 84 h 168"/>
                <a:gd name="T16" fmla="*/ 77 w 92"/>
                <a:gd name="T17" fmla="*/ 0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7" y="0"/>
                    <a:pt x="90" y="0"/>
                    <a:pt x="92" y="0"/>
                  </a:cubicBezTo>
                  <a:cubicBezTo>
                    <a:pt x="92" y="78"/>
                    <a:pt x="92" y="78"/>
                    <a:pt x="92" y="78"/>
                  </a:cubicBezTo>
                  <a:cubicBezTo>
                    <a:pt x="84" y="78"/>
                    <a:pt x="84" y="78"/>
                    <a:pt x="84" y="78"/>
                  </a:cubicBezTo>
                  <a:cubicBezTo>
                    <a:pt x="84" y="168"/>
                    <a:pt x="84" y="168"/>
                    <a:pt x="84" y="168"/>
                  </a:cubicBezTo>
                  <a:cubicBezTo>
                    <a:pt x="84" y="168"/>
                    <a:pt x="84" y="168"/>
                    <a:pt x="84" y="168"/>
                  </a:cubicBezTo>
                  <a:cubicBezTo>
                    <a:pt x="37" y="168"/>
                    <a:pt x="0" y="131"/>
                    <a:pt x="0" y="84"/>
                  </a:cubicBezTo>
                  <a:cubicBezTo>
                    <a:pt x="0" y="40"/>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4">
              <a:extLst>
                <a:ext uri="{FF2B5EF4-FFF2-40B4-BE49-F238E27FC236}">
                  <a16:creationId xmlns:a16="http://schemas.microsoft.com/office/drawing/2014/main" id="{F29628CC-909C-4F6E-B776-3F7D23F38A5C}"/>
                </a:ext>
              </a:extLst>
            </p:cNvPr>
            <p:cNvSpPr>
              <a:spLocks/>
            </p:cNvSpPr>
            <p:nvPr/>
          </p:nvSpPr>
          <p:spPr bwMode="auto">
            <a:xfrm>
              <a:off x="8682038" y="5702301"/>
              <a:ext cx="1612900" cy="1171575"/>
            </a:xfrm>
            <a:custGeom>
              <a:avLst/>
              <a:gdLst>
                <a:gd name="T0" fmla="*/ 647 w 1294"/>
                <a:gd name="T1" fmla="*/ 0 h 908"/>
                <a:gd name="T2" fmla="*/ 1294 w 1294"/>
                <a:gd name="T3" fmla="*/ 647 h 908"/>
                <a:gd name="T4" fmla="*/ 1239 w 1294"/>
                <a:gd name="T5" fmla="*/ 908 h 908"/>
                <a:gd name="T6" fmla="*/ 55 w 1294"/>
                <a:gd name="T7" fmla="*/ 908 h 908"/>
                <a:gd name="T8" fmla="*/ 0 w 1294"/>
                <a:gd name="T9" fmla="*/ 647 h 908"/>
                <a:gd name="T10" fmla="*/ 647 w 1294"/>
                <a:gd name="T11" fmla="*/ 0 h 908"/>
              </a:gdLst>
              <a:ahLst/>
              <a:cxnLst>
                <a:cxn ang="0">
                  <a:pos x="T0" y="T1"/>
                </a:cxn>
                <a:cxn ang="0">
                  <a:pos x="T2" y="T3"/>
                </a:cxn>
                <a:cxn ang="0">
                  <a:pos x="T4" y="T5"/>
                </a:cxn>
                <a:cxn ang="0">
                  <a:pos x="T6" y="T7"/>
                </a:cxn>
                <a:cxn ang="0">
                  <a:pos x="T8" y="T9"/>
                </a:cxn>
                <a:cxn ang="0">
                  <a:pos x="T10" y="T11"/>
                </a:cxn>
              </a:cxnLst>
              <a:rect l="0" t="0" r="r" b="b"/>
              <a:pathLst>
                <a:path w="1294" h="908">
                  <a:moveTo>
                    <a:pt x="647" y="0"/>
                  </a:moveTo>
                  <a:cubicBezTo>
                    <a:pt x="1003" y="0"/>
                    <a:pt x="1294" y="290"/>
                    <a:pt x="1294" y="647"/>
                  </a:cubicBezTo>
                  <a:cubicBezTo>
                    <a:pt x="1294" y="740"/>
                    <a:pt x="1274" y="828"/>
                    <a:pt x="1239" y="908"/>
                  </a:cubicBezTo>
                  <a:cubicBezTo>
                    <a:pt x="55" y="908"/>
                    <a:pt x="55" y="908"/>
                    <a:pt x="55" y="908"/>
                  </a:cubicBezTo>
                  <a:cubicBezTo>
                    <a:pt x="19" y="828"/>
                    <a:pt x="0" y="740"/>
                    <a:pt x="0" y="647"/>
                  </a:cubicBezTo>
                  <a:cubicBezTo>
                    <a:pt x="0" y="290"/>
                    <a:pt x="290" y="0"/>
                    <a:pt x="647" y="0"/>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5">
              <a:extLst>
                <a:ext uri="{FF2B5EF4-FFF2-40B4-BE49-F238E27FC236}">
                  <a16:creationId xmlns:a16="http://schemas.microsoft.com/office/drawing/2014/main" id="{83A05219-2DE5-4123-B185-08FCF26584EA}"/>
                </a:ext>
              </a:extLst>
            </p:cNvPr>
            <p:cNvSpPr>
              <a:spLocks/>
            </p:cNvSpPr>
            <p:nvPr/>
          </p:nvSpPr>
          <p:spPr bwMode="auto">
            <a:xfrm>
              <a:off x="-7938" y="5510213"/>
              <a:ext cx="1325563" cy="1373188"/>
            </a:xfrm>
            <a:custGeom>
              <a:avLst/>
              <a:gdLst>
                <a:gd name="T0" fmla="*/ 0 w 1063"/>
                <a:gd name="T1" fmla="*/ 1064 h 1064"/>
                <a:gd name="T2" fmla="*/ 0 w 1063"/>
                <a:gd name="T3" fmla="*/ 0 h 1064"/>
                <a:gd name="T4" fmla="*/ 99 w 1063"/>
                <a:gd name="T5" fmla="*/ 0 h 1064"/>
                <a:gd name="T6" fmla="*/ 1063 w 1063"/>
                <a:gd name="T7" fmla="*/ 964 h 1064"/>
                <a:gd name="T8" fmla="*/ 1063 w 1063"/>
                <a:gd name="T9" fmla="*/ 1064 h 1064"/>
                <a:gd name="T10" fmla="*/ 0 w 1063"/>
                <a:gd name="T11" fmla="*/ 1064 h 1064"/>
              </a:gdLst>
              <a:ahLst/>
              <a:cxnLst>
                <a:cxn ang="0">
                  <a:pos x="T0" y="T1"/>
                </a:cxn>
                <a:cxn ang="0">
                  <a:pos x="T2" y="T3"/>
                </a:cxn>
                <a:cxn ang="0">
                  <a:pos x="T4" y="T5"/>
                </a:cxn>
                <a:cxn ang="0">
                  <a:pos x="T6" y="T7"/>
                </a:cxn>
                <a:cxn ang="0">
                  <a:pos x="T8" y="T9"/>
                </a:cxn>
                <a:cxn ang="0">
                  <a:pos x="T10" y="T11"/>
                </a:cxn>
              </a:cxnLst>
              <a:rect l="0" t="0" r="r" b="b"/>
              <a:pathLst>
                <a:path w="1063" h="1064">
                  <a:moveTo>
                    <a:pt x="0" y="1064"/>
                  </a:moveTo>
                  <a:cubicBezTo>
                    <a:pt x="0" y="0"/>
                    <a:pt x="0" y="0"/>
                    <a:pt x="0" y="0"/>
                  </a:cubicBezTo>
                  <a:cubicBezTo>
                    <a:pt x="99" y="0"/>
                    <a:pt x="99" y="0"/>
                    <a:pt x="99" y="0"/>
                  </a:cubicBezTo>
                  <a:cubicBezTo>
                    <a:pt x="631" y="0"/>
                    <a:pt x="1063" y="433"/>
                    <a:pt x="1063" y="964"/>
                  </a:cubicBezTo>
                  <a:cubicBezTo>
                    <a:pt x="1063" y="1064"/>
                    <a:pt x="1063" y="1064"/>
                    <a:pt x="1063" y="1064"/>
                  </a:cubicBezTo>
                  <a:lnTo>
                    <a:pt x="0" y="1064"/>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6">
              <a:extLst>
                <a:ext uri="{FF2B5EF4-FFF2-40B4-BE49-F238E27FC236}">
                  <a16:creationId xmlns:a16="http://schemas.microsoft.com/office/drawing/2014/main" id="{6B3143D0-5CB9-4C46-B421-AD62125ECDEC}"/>
                </a:ext>
              </a:extLst>
            </p:cNvPr>
            <p:cNvSpPr>
              <a:spLocks/>
            </p:cNvSpPr>
            <p:nvPr/>
          </p:nvSpPr>
          <p:spPr bwMode="auto">
            <a:xfrm>
              <a:off x="-7938" y="-8777"/>
              <a:ext cx="1784350" cy="2216150"/>
            </a:xfrm>
            <a:custGeom>
              <a:avLst/>
              <a:gdLst>
                <a:gd name="T0" fmla="*/ 0 w 1431"/>
                <a:gd name="T1" fmla="*/ 0 h 1717"/>
                <a:gd name="T2" fmla="*/ 1233 w 1431"/>
                <a:gd name="T3" fmla="*/ 0 h 1717"/>
                <a:gd name="T4" fmla="*/ 1430 w 1431"/>
                <a:gd name="T5" fmla="*/ 631 h 1717"/>
                <a:gd name="T6" fmla="*/ 333 w 1431"/>
                <a:gd name="T7" fmla="*/ 1713 h 1717"/>
                <a:gd name="T8" fmla="*/ 0 w 1431"/>
                <a:gd name="T9" fmla="*/ 1659 h 1717"/>
                <a:gd name="T10" fmla="*/ 0 w 1431"/>
                <a:gd name="T11" fmla="*/ 0 h 1717"/>
              </a:gdLst>
              <a:ahLst/>
              <a:cxnLst>
                <a:cxn ang="0">
                  <a:pos x="T0" y="T1"/>
                </a:cxn>
                <a:cxn ang="0">
                  <a:pos x="T2" y="T3"/>
                </a:cxn>
                <a:cxn ang="0">
                  <a:pos x="T4" y="T5"/>
                </a:cxn>
                <a:cxn ang="0">
                  <a:pos x="T6" y="T7"/>
                </a:cxn>
                <a:cxn ang="0">
                  <a:pos x="T8" y="T9"/>
                </a:cxn>
                <a:cxn ang="0">
                  <a:pos x="T10" y="T11"/>
                </a:cxn>
              </a:cxnLst>
              <a:rect l="0" t="0" r="r" b="b"/>
              <a:pathLst>
                <a:path w="1431" h="1717">
                  <a:moveTo>
                    <a:pt x="0" y="0"/>
                  </a:moveTo>
                  <a:cubicBezTo>
                    <a:pt x="1233" y="0"/>
                    <a:pt x="1233" y="0"/>
                    <a:pt x="1233" y="0"/>
                  </a:cubicBezTo>
                  <a:cubicBezTo>
                    <a:pt x="1358" y="179"/>
                    <a:pt x="1431" y="397"/>
                    <a:pt x="1430" y="631"/>
                  </a:cubicBezTo>
                  <a:cubicBezTo>
                    <a:pt x="1426" y="1233"/>
                    <a:pt x="935" y="1717"/>
                    <a:pt x="333" y="1713"/>
                  </a:cubicBezTo>
                  <a:cubicBezTo>
                    <a:pt x="217" y="1712"/>
                    <a:pt x="105" y="1693"/>
                    <a:pt x="0" y="1659"/>
                  </a:cubicBezTo>
                  <a:lnTo>
                    <a:pt x="0" y="0"/>
                  </a:ln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7">
              <a:extLst>
                <a:ext uri="{FF2B5EF4-FFF2-40B4-BE49-F238E27FC236}">
                  <a16:creationId xmlns:a16="http://schemas.microsoft.com/office/drawing/2014/main" id="{7AED7B13-EE91-4B2D-BBC3-159309BEC86B}"/>
                </a:ext>
              </a:extLst>
            </p:cNvPr>
            <p:cNvSpPr>
              <a:spLocks/>
            </p:cNvSpPr>
            <p:nvPr/>
          </p:nvSpPr>
          <p:spPr bwMode="auto">
            <a:xfrm>
              <a:off x="4943475" y="-2801"/>
              <a:ext cx="2306638" cy="1200150"/>
            </a:xfrm>
            <a:custGeom>
              <a:avLst/>
              <a:gdLst>
                <a:gd name="T0" fmla="*/ 0 w 1453"/>
                <a:gd name="T1" fmla="*/ 0 h 756"/>
                <a:gd name="T2" fmla="*/ 1453 w 1453"/>
                <a:gd name="T3" fmla="*/ 0 h 756"/>
                <a:gd name="T4" fmla="*/ 717 w 1453"/>
                <a:gd name="T5" fmla="*/ 756 h 756"/>
                <a:gd name="T6" fmla="*/ 0 w 1453"/>
                <a:gd name="T7" fmla="*/ 0 h 756"/>
              </a:gdLst>
              <a:ahLst/>
              <a:cxnLst>
                <a:cxn ang="0">
                  <a:pos x="T0" y="T1"/>
                </a:cxn>
                <a:cxn ang="0">
                  <a:pos x="T2" y="T3"/>
                </a:cxn>
                <a:cxn ang="0">
                  <a:pos x="T4" y="T5"/>
                </a:cxn>
                <a:cxn ang="0">
                  <a:pos x="T6" y="T7"/>
                </a:cxn>
              </a:cxnLst>
              <a:rect l="0" t="0" r="r" b="b"/>
              <a:pathLst>
                <a:path w="1453" h="756">
                  <a:moveTo>
                    <a:pt x="0" y="0"/>
                  </a:moveTo>
                  <a:lnTo>
                    <a:pt x="1453" y="0"/>
                  </a:lnTo>
                  <a:lnTo>
                    <a:pt x="717" y="756"/>
                  </a:lnTo>
                  <a:lnTo>
                    <a:pt x="0" y="0"/>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8">
              <a:extLst>
                <a:ext uri="{FF2B5EF4-FFF2-40B4-BE49-F238E27FC236}">
                  <a16:creationId xmlns:a16="http://schemas.microsoft.com/office/drawing/2014/main" id="{2CCF4555-730B-4D2B-BE20-A77987E1F514}"/>
                </a:ext>
              </a:extLst>
            </p:cNvPr>
            <p:cNvSpPr>
              <a:spLocks/>
            </p:cNvSpPr>
            <p:nvPr/>
          </p:nvSpPr>
          <p:spPr bwMode="auto">
            <a:xfrm>
              <a:off x="4765675" y="-2801"/>
              <a:ext cx="2665413" cy="1385888"/>
            </a:xfrm>
            <a:custGeom>
              <a:avLst/>
              <a:gdLst>
                <a:gd name="T0" fmla="*/ 46 w 1679"/>
                <a:gd name="T1" fmla="*/ 49 h 873"/>
                <a:gd name="T2" fmla="*/ 715 w 1679"/>
                <a:gd name="T3" fmla="*/ 755 h 873"/>
                <a:gd name="T4" fmla="*/ 828 w 1679"/>
                <a:gd name="T5" fmla="*/ 873 h 873"/>
                <a:gd name="T6" fmla="*/ 942 w 1679"/>
                <a:gd name="T7" fmla="*/ 756 h 873"/>
                <a:gd name="T8" fmla="*/ 1620 w 1679"/>
                <a:gd name="T9" fmla="*/ 61 h 873"/>
                <a:gd name="T10" fmla="*/ 1679 w 1679"/>
                <a:gd name="T11" fmla="*/ 0 h 873"/>
                <a:gd name="T12" fmla="*/ 1452 w 1679"/>
                <a:gd name="T13" fmla="*/ 0 h 873"/>
                <a:gd name="T14" fmla="*/ 830 w 1679"/>
                <a:gd name="T15" fmla="*/ 638 h 873"/>
                <a:gd name="T16" fmla="*/ 224 w 1679"/>
                <a:gd name="T17" fmla="*/ 0 h 873"/>
                <a:gd name="T18" fmla="*/ 0 w 1679"/>
                <a:gd name="T19" fmla="*/ 0 h 873"/>
                <a:gd name="T20" fmla="*/ 46 w 1679"/>
                <a:gd name="T21" fmla="*/ 49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9" h="873">
                  <a:moveTo>
                    <a:pt x="46" y="49"/>
                  </a:moveTo>
                  <a:lnTo>
                    <a:pt x="715" y="755"/>
                  </a:lnTo>
                  <a:lnTo>
                    <a:pt x="828" y="873"/>
                  </a:lnTo>
                  <a:lnTo>
                    <a:pt x="942" y="756"/>
                  </a:lnTo>
                  <a:lnTo>
                    <a:pt x="1620" y="61"/>
                  </a:lnTo>
                  <a:lnTo>
                    <a:pt x="1679" y="0"/>
                  </a:lnTo>
                  <a:lnTo>
                    <a:pt x="1452" y="0"/>
                  </a:lnTo>
                  <a:lnTo>
                    <a:pt x="830" y="638"/>
                  </a:lnTo>
                  <a:lnTo>
                    <a:pt x="224" y="0"/>
                  </a:lnTo>
                  <a:lnTo>
                    <a:pt x="0" y="0"/>
                  </a:lnTo>
                  <a:lnTo>
                    <a:pt x="46" y="49"/>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9">
              <a:extLst>
                <a:ext uri="{FF2B5EF4-FFF2-40B4-BE49-F238E27FC236}">
                  <a16:creationId xmlns:a16="http://schemas.microsoft.com/office/drawing/2014/main" id="{7EF8FF1C-3A69-4293-92CD-F35D43C4C1FF}"/>
                </a:ext>
              </a:extLst>
            </p:cNvPr>
            <p:cNvSpPr>
              <a:spLocks/>
            </p:cNvSpPr>
            <p:nvPr/>
          </p:nvSpPr>
          <p:spPr bwMode="auto">
            <a:xfrm>
              <a:off x="-7938" y="2914650"/>
              <a:ext cx="800100" cy="1646238"/>
            </a:xfrm>
            <a:custGeom>
              <a:avLst/>
              <a:gdLst>
                <a:gd name="T0" fmla="*/ 0 w 504"/>
                <a:gd name="T1" fmla="*/ 1037 h 1037"/>
                <a:gd name="T2" fmla="*/ 0 w 504"/>
                <a:gd name="T3" fmla="*/ 0 h 1037"/>
                <a:gd name="T4" fmla="*/ 504 w 504"/>
                <a:gd name="T5" fmla="*/ 526 h 1037"/>
                <a:gd name="T6" fmla="*/ 0 w 504"/>
                <a:gd name="T7" fmla="*/ 1037 h 1037"/>
              </a:gdLst>
              <a:ahLst/>
              <a:cxnLst>
                <a:cxn ang="0">
                  <a:pos x="T0" y="T1"/>
                </a:cxn>
                <a:cxn ang="0">
                  <a:pos x="T2" y="T3"/>
                </a:cxn>
                <a:cxn ang="0">
                  <a:pos x="T4" y="T5"/>
                </a:cxn>
                <a:cxn ang="0">
                  <a:pos x="T6" y="T7"/>
                </a:cxn>
              </a:cxnLst>
              <a:rect l="0" t="0" r="r" b="b"/>
              <a:pathLst>
                <a:path w="504" h="1037">
                  <a:moveTo>
                    <a:pt x="0" y="1037"/>
                  </a:moveTo>
                  <a:lnTo>
                    <a:pt x="0" y="0"/>
                  </a:lnTo>
                  <a:lnTo>
                    <a:pt x="504" y="526"/>
                  </a:lnTo>
                  <a:lnTo>
                    <a:pt x="0" y="1037"/>
                  </a:ln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70">
              <a:extLst>
                <a:ext uri="{FF2B5EF4-FFF2-40B4-BE49-F238E27FC236}">
                  <a16:creationId xmlns:a16="http://schemas.microsoft.com/office/drawing/2014/main" id="{00C9AA1D-0E77-44BB-B0FA-E6D6DB0B349B}"/>
                </a:ext>
              </a:extLst>
            </p:cNvPr>
            <p:cNvSpPr>
              <a:spLocks/>
            </p:cNvSpPr>
            <p:nvPr/>
          </p:nvSpPr>
          <p:spPr bwMode="auto">
            <a:xfrm>
              <a:off x="748" y="2784475"/>
              <a:ext cx="925513" cy="1905000"/>
            </a:xfrm>
            <a:custGeom>
              <a:avLst/>
              <a:gdLst>
                <a:gd name="T0" fmla="*/ 33 w 583"/>
                <a:gd name="T1" fmla="*/ 1167 h 1200"/>
                <a:gd name="T2" fmla="*/ 504 w 583"/>
                <a:gd name="T3" fmla="*/ 689 h 1200"/>
                <a:gd name="T4" fmla="*/ 583 w 583"/>
                <a:gd name="T5" fmla="*/ 608 h 1200"/>
                <a:gd name="T6" fmla="*/ 504 w 583"/>
                <a:gd name="T7" fmla="*/ 526 h 1200"/>
                <a:gd name="T8" fmla="*/ 40 w 583"/>
                <a:gd name="T9" fmla="*/ 43 h 1200"/>
                <a:gd name="T10" fmla="*/ 0 w 583"/>
                <a:gd name="T11" fmla="*/ 0 h 1200"/>
                <a:gd name="T12" fmla="*/ 0 w 583"/>
                <a:gd name="T13" fmla="*/ 163 h 1200"/>
                <a:gd name="T14" fmla="*/ 427 w 583"/>
                <a:gd name="T15" fmla="*/ 608 h 1200"/>
                <a:gd name="T16" fmla="*/ 0 w 583"/>
                <a:gd name="T17" fmla="*/ 1040 h 1200"/>
                <a:gd name="T18" fmla="*/ 0 w 583"/>
                <a:gd name="T19" fmla="*/ 1200 h 1200"/>
                <a:gd name="T20" fmla="*/ 33 w 583"/>
                <a:gd name="T21" fmla="*/ 1167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3" h="1200">
                  <a:moveTo>
                    <a:pt x="33" y="1167"/>
                  </a:moveTo>
                  <a:lnTo>
                    <a:pt x="504" y="689"/>
                  </a:lnTo>
                  <a:lnTo>
                    <a:pt x="583" y="608"/>
                  </a:lnTo>
                  <a:lnTo>
                    <a:pt x="504" y="526"/>
                  </a:lnTo>
                  <a:lnTo>
                    <a:pt x="40" y="43"/>
                  </a:lnTo>
                  <a:lnTo>
                    <a:pt x="0" y="0"/>
                  </a:lnTo>
                  <a:lnTo>
                    <a:pt x="0" y="163"/>
                  </a:lnTo>
                  <a:lnTo>
                    <a:pt x="427" y="608"/>
                  </a:lnTo>
                  <a:lnTo>
                    <a:pt x="0" y="1040"/>
                  </a:lnTo>
                  <a:lnTo>
                    <a:pt x="0" y="1200"/>
                  </a:lnTo>
                  <a:lnTo>
                    <a:pt x="33" y="1167"/>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71">
              <a:extLst>
                <a:ext uri="{FF2B5EF4-FFF2-40B4-BE49-F238E27FC236}">
                  <a16:creationId xmlns:a16="http://schemas.microsoft.com/office/drawing/2014/main" id="{FA53D8AE-FAEE-473C-9681-8A0464479404}"/>
                </a:ext>
              </a:extLst>
            </p:cNvPr>
            <p:cNvSpPr>
              <a:spLocks/>
            </p:cNvSpPr>
            <p:nvPr/>
          </p:nvSpPr>
          <p:spPr bwMode="auto">
            <a:xfrm>
              <a:off x="5859462" y="1414463"/>
              <a:ext cx="923925" cy="955675"/>
            </a:xfrm>
            <a:custGeom>
              <a:avLst/>
              <a:gdLst>
                <a:gd name="T0" fmla="*/ 2 w 741"/>
                <a:gd name="T1" fmla="*/ 368 h 741"/>
                <a:gd name="T2" fmla="*/ 373 w 741"/>
                <a:gd name="T3" fmla="*/ 2 h 741"/>
                <a:gd name="T4" fmla="*/ 740 w 741"/>
                <a:gd name="T5" fmla="*/ 373 h 741"/>
                <a:gd name="T6" fmla="*/ 368 w 741"/>
                <a:gd name="T7" fmla="*/ 740 h 741"/>
                <a:gd name="T8" fmla="*/ 2 w 741"/>
                <a:gd name="T9" fmla="*/ 368 h 741"/>
              </a:gdLst>
              <a:ahLst/>
              <a:cxnLst>
                <a:cxn ang="0">
                  <a:pos x="T0" y="T1"/>
                </a:cxn>
                <a:cxn ang="0">
                  <a:pos x="T2" y="T3"/>
                </a:cxn>
                <a:cxn ang="0">
                  <a:pos x="T4" y="T5"/>
                </a:cxn>
                <a:cxn ang="0">
                  <a:pos x="T6" y="T7"/>
                </a:cxn>
                <a:cxn ang="0">
                  <a:pos x="T8" y="T9"/>
                </a:cxn>
              </a:cxnLst>
              <a:rect l="0" t="0" r="r" b="b"/>
              <a:pathLst>
                <a:path w="741" h="741">
                  <a:moveTo>
                    <a:pt x="2" y="368"/>
                  </a:moveTo>
                  <a:cubicBezTo>
                    <a:pt x="3" y="165"/>
                    <a:pt x="169" y="0"/>
                    <a:pt x="373" y="2"/>
                  </a:cubicBezTo>
                  <a:cubicBezTo>
                    <a:pt x="577" y="3"/>
                    <a:pt x="741" y="170"/>
                    <a:pt x="740" y="373"/>
                  </a:cubicBezTo>
                  <a:cubicBezTo>
                    <a:pt x="739" y="577"/>
                    <a:pt x="572" y="741"/>
                    <a:pt x="368" y="740"/>
                  </a:cubicBezTo>
                  <a:cubicBezTo>
                    <a:pt x="164" y="739"/>
                    <a:pt x="0" y="572"/>
                    <a:pt x="2" y="368"/>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72">
              <a:extLst>
                <a:ext uri="{FF2B5EF4-FFF2-40B4-BE49-F238E27FC236}">
                  <a16:creationId xmlns:a16="http://schemas.microsoft.com/office/drawing/2014/main" id="{F63B0554-D967-406E-AB1B-A0CA44C64409}"/>
                </a:ext>
              </a:extLst>
            </p:cNvPr>
            <p:cNvSpPr>
              <a:spLocks/>
            </p:cNvSpPr>
            <p:nvPr/>
          </p:nvSpPr>
          <p:spPr bwMode="auto">
            <a:xfrm>
              <a:off x="12180455" y="5207001"/>
              <a:ext cx="0" cy="517525"/>
            </a:xfrm>
            <a:custGeom>
              <a:avLst/>
              <a:gdLst>
                <a:gd name="T0" fmla="*/ 326 h 326"/>
                <a:gd name="T1" fmla="*/ 0 h 326"/>
                <a:gd name="T2" fmla="*/ 326 h 326"/>
              </a:gdLst>
              <a:ahLst/>
              <a:cxnLst>
                <a:cxn ang="0">
                  <a:pos x="0" y="T0"/>
                </a:cxn>
                <a:cxn ang="0">
                  <a:pos x="0" y="T1"/>
                </a:cxn>
                <a:cxn ang="0">
                  <a:pos x="0" y="T2"/>
                </a:cxn>
              </a:cxnLst>
              <a:rect l="0" t="0" r="r" b="b"/>
              <a:pathLst>
                <a:path h="326">
                  <a:moveTo>
                    <a:pt x="0" y="326"/>
                  </a:moveTo>
                  <a:lnTo>
                    <a:pt x="0" y="0"/>
                  </a:lnTo>
                  <a:lnTo>
                    <a:pt x="0" y="326"/>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Line 73">
              <a:extLst>
                <a:ext uri="{FF2B5EF4-FFF2-40B4-BE49-F238E27FC236}">
                  <a16:creationId xmlns:a16="http://schemas.microsoft.com/office/drawing/2014/main" id="{BCFDA7CA-1B69-4C79-A411-72119600C967}"/>
                </a:ext>
              </a:extLst>
            </p:cNvPr>
            <p:cNvSpPr>
              <a:spLocks noChangeShapeType="1"/>
            </p:cNvSpPr>
            <p:nvPr/>
          </p:nvSpPr>
          <p:spPr bwMode="auto">
            <a:xfrm flipV="1">
              <a:off x="12180455" y="5207001"/>
              <a:ext cx="0" cy="5175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9" name="Rectangle 78">
            <a:extLst>
              <a:ext uri="{FF2B5EF4-FFF2-40B4-BE49-F238E27FC236}">
                <a16:creationId xmlns:a16="http://schemas.microsoft.com/office/drawing/2014/main" id="{A67DEF45-294D-4F32-B7B0-CA17C52BFCAB}"/>
              </a:ext>
            </a:extLst>
          </p:cNvPr>
          <p:cNvSpPr/>
          <p:nvPr userDrawn="1"/>
        </p:nvSpPr>
        <p:spPr>
          <a:xfrm>
            <a:off x="330632" y="344489"/>
            <a:ext cx="11527993" cy="6170467"/>
          </a:xfrm>
          <a:prstGeom prst="rect">
            <a:avLst/>
          </a:prstGeom>
          <a:solidFill>
            <a:schemeClr val="tx1"/>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8" name="Content Placeholder 26"/>
          <p:cNvSpPr>
            <a:spLocks noGrp="1"/>
          </p:cNvSpPr>
          <p:nvPr>
            <p:ph sz="quarter" idx="16" hasCustomPrompt="1"/>
          </p:nvPr>
        </p:nvSpPr>
        <p:spPr bwMode="gray">
          <a:xfrm>
            <a:off x="911408" y="4365205"/>
            <a:ext cx="9253163" cy="645886"/>
          </a:xfrm>
        </p:spPr>
        <p:txBody>
          <a:bodyPr vert="horz" lIns="91440" tIns="45720" rIns="91440" bIns="45720" rtlCol="0" anchor="t" anchorCtr="0">
            <a:noAutofit/>
          </a:bodyPr>
          <a:lstStyle>
            <a:lvl1pPr>
              <a:buFontTx/>
              <a:buNone/>
              <a:defRPr lang="en-US" sz="1999" baseline="0" dirty="0">
                <a:solidFill>
                  <a:srgbClr val="F7F7F7"/>
                </a:solidFill>
                <a:latin typeface="+mn-lt"/>
                <a:ea typeface="Gilroy" panose="00000500000000000000" pitchFamily="50" charset="0"/>
                <a:cs typeface="Gilroy" panose="00000500000000000000" pitchFamily="50" charset="0"/>
              </a:defRPr>
            </a:lvl1pPr>
          </a:lstStyle>
          <a:p>
            <a:pPr marL="0" lvl="0" indent="0">
              <a:buNone/>
            </a:pPr>
            <a:r>
              <a:rPr lang="en-US" dirty="0"/>
              <a:t>Source information here</a:t>
            </a:r>
          </a:p>
        </p:txBody>
      </p:sp>
      <p:sp>
        <p:nvSpPr>
          <p:cNvPr id="5" name="Content Placeholder 4"/>
          <p:cNvSpPr>
            <a:spLocks noGrp="1"/>
          </p:cNvSpPr>
          <p:nvPr>
            <p:ph sz="quarter" idx="17" hasCustomPrompt="1"/>
          </p:nvPr>
        </p:nvSpPr>
        <p:spPr>
          <a:xfrm>
            <a:off x="911408" y="2383688"/>
            <a:ext cx="10473516" cy="1711386"/>
          </a:xfrm>
        </p:spPr>
        <p:txBody>
          <a:bodyPr anchor="b" anchorCtr="0"/>
          <a:lstStyle>
            <a:lvl1pPr marL="0" indent="0">
              <a:buClr>
                <a:schemeClr val="bg1"/>
              </a:buClr>
              <a:buFont typeface=".AppleSystemUIFont" charset="-120"/>
              <a:buNone/>
              <a:defRPr sz="4800" b="1">
                <a:solidFill>
                  <a:srgbClr val="F7F7F7"/>
                </a:solidFill>
                <a:latin typeface="+mj-lt"/>
              </a:defRPr>
            </a:lvl1pPr>
            <a:lvl2pPr marL="231682" indent="0">
              <a:buFontTx/>
              <a:buNone/>
              <a:defRPr sz="3998"/>
            </a:lvl2pPr>
            <a:lvl3pPr marL="569685" indent="0">
              <a:buFontTx/>
              <a:buNone/>
              <a:defRPr sz="3998"/>
            </a:lvl3pPr>
            <a:lvl4pPr marL="853733" indent="0">
              <a:buFontTx/>
              <a:buNone/>
              <a:defRPr sz="3998"/>
            </a:lvl4pPr>
            <a:lvl5pPr marL="1145717" indent="0">
              <a:buFontTx/>
              <a:buNone/>
              <a:defRPr sz="3998"/>
            </a:lvl5pPr>
          </a:lstStyle>
          <a:p>
            <a:pPr lvl="0"/>
            <a:r>
              <a:rPr lang="en-US" dirty="0"/>
              <a:t>Click to edit Master text styles</a:t>
            </a:r>
          </a:p>
        </p:txBody>
      </p:sp>
      <p:sp>
        <p:nvSpPr>
          <p:cNvPr id="77" name="Freeform 5">
            <a:extLst>
              <a:ext uri="{FF2B5EF4-FFF2-40B4-BE49-F238E27FC236}">
                <a16:creationId xmlns:a16="http://schemas.microsoft.com/office/drawing/2014/main" id="{C81BA6C9-E98F-4470-A4E1-E6EBE4BCC909}"/>
              </a:ext>
            </a:extLst>
          </p:cNvPr>
          <p:cNvSpPr>
            <a:spLocks/>
          </p:cNvSpPr>
          <p:nvPr userDrawn="1"/>
        </p:nvSpPr>
        <p:spPr bwMode="auto">
          <a:xfrm flipH="1" flipV="1">
            <a:off x="10677525" y="5346701"/>
            <a:ext cx="538163" cy="555625"/>
          </a:xfrm>
          <a:custGeom>
            <a:avLst/>
            <a:gdLst>
              <a:gd name="T0" fmla="*/ 0 w 338"/>
              <a:gd name="T1" fmla="*/ 0 h 337"/>
              <a:gd name="T2" fmla="*/ 338 w 338"/>
              <a:gd name="T3" fmla="*/ 0 h 337"/>
              <a:gd name="T4" fmla="*/ 338 w 338"/>
              <a:gd name="T5" fmla="*/ 31 h 337"/>
              <a:gd name="T6" fmla="*/ 32 w 338"/>
              <a:gd name="T7" fmla="*/ 337 h 337"/>
              <a:gd name="T8" fmla="*/ 0 w 338"/>
              <a:gd name="T9" fmla="*/ 337 h 337"/>
              <a:gd name="T10" fmla="*/ 0 w 338"/>
              <a:gd name="T11" fmla="*/ 0 h 337"/>
            </a:gdLst>
            <a:ahLst/>
            <a:cxnLst>
              <a:cxn ang="0">
                <a:pos x="T0" y="T1"/>
              </a:cxn>
              <a:cxn ang="0">
                <a:pos x="T2" y="T3"/>
              </a:cxn>
              <a:cxn ang="0">
                <a:pos x="T4" y="T5"/>
              </a:cxn>
              <a:cxn ang="0">
                <a:pos x="T6" y="T7"/>
              </a:cxn>
              <a:cxn ang="0">
                <a:pos x="T8" y="T9"/>
              </a:cxn>
              <a:cxn ang="0">
                <a:pos x="T10" y="T11"/>
              </a:cxn>
            </a:cxnLst>
            <a:rect l="0" t="0" r="r" b="b"/>
            <a:pathLst>
              <a:path w="338" h="337">
                <a:moveTo>
                  <a:pt x="0" y="0"/>
                </a:moveTo>
                <a:cubicBezTo>
                  <a:pt x="338" y="0"/>
                  <a:pt x="338" y="0"/>
                  <a:pt x="338" y="0"/>
                </a:cubicBezTo>
                <a:cubicBezTo>
                  <a:pt x="338" y="31"/>
                  <a:pt x="338" y="31"/>
                  <a:pt x="338" y="31"/>
                </a:cubicBezTo>
                <a:cubicBezTo>
                  <a:pt x="338" y="200"/>
                  <a:pt x="201" y="337"/>
                  <a:pt x="32" y="337"/>
                </a:cubicBezTo>
                <a:cubicBezTo>
                  <a:pt x="0" y="337"/>
                  <a:pt x="0" y="337"/>
                  <a:pt x="0" y="337"/>
                </a:cubicBezTo>
                <a:lnTo>
                  <a:pt x="0" y="0"/>
                </a:lnTo>
                <a:close/>
              </a:path>
            </a:pathLst>
          </a:custGeom>
          <a:solidFill>
            <a:srgbClr val="F7F7F7"/>
          </a:solidFill>
          <a:ln>
            <a:noFill/>
          </a:ln>
        </p:spPr>
        <p:txBody>
          <a:bodyPr vert="horz" wrap="square" lIns="91440" tIns="45720" rIns="91440" bIns="45720" numCol="1" anchor="t" anchorCtr="0" compatLnSpc="1">
            <a:prstTxWarp prst="textNoShape">
              <a:avLst/>
            </a:prstTxWarp>
          </a:bodyPr>
          <a:lstStyle/>
          <a:p>
            <a:endParaRPr lang="en-US"/>
          </a:p>
        </p:txBody>
      </p:sp>
      <p:sp>
        <p:nvSpPr>
          <p:cNvPr id="81" name="Freeform 9">
            <a:extLst>
              <a:ext uri="{FF2B5EF4-FFF2-40B4-BE49-F238E27FC236}">
                <a16:creationId xmlns:a16="http://schemas.microsoft.com/office/drawing/2014/main" id="{22687944-A2E2-4389-87E4-B80F70CF6AB0}"/>
              </a:ext>
            </a:extLst>
          </p:cNvPr>
          <p:cNvSpPr>
            <a:spLocks/>
          </p:cNvSpPr>
          <p:nvPr userDrawn="1"/>
        </p:nvSpPr>
        <p:spPr bwMode="auto">
          <a:xfrm>
            <a:off x="968375" y="974725"/>
            <a:ext cx="536575" cy="554037"/>
          </a:xfrm>
          <a:custGeom>
            <a:avLst/>
            <a:gdLst>
              <a:gd name="T0" fmla="*/ 0 w 338"/>
              <a:gd name="T1" fmla="*/ 0 h 337"/>
              <a:gd name="T2" fmla="*/ 338 w 338"/>
              <a:gd name="T3" fmla="*/ 0 h 337"/>
              <a:gd name="T4" fmla="*/ 338 w 338"/>
              <a:gd name="T5" fmla="*/ 31 h 337"/>
              <a:gd name="T6" fmla="*/ 32 w 338"/>
              <a:gd name="T7" fmla="*/ 337 h 337"/>
              <a:gd name="T8" fmla="*/ 0 w 338"/>
              <a:gd name="T9" fmla="*/ 337 h 337"/>
              <a:gd name="T10" fmla="*/ 0 w 338"/>
              <a:gd name="T11" fmla="*/ 0 h 337"/>
            </a:gdLst>
            <a:ahLst/>
            <a:cxnLst>
              <a:cxn ang="0">
                <a:pos x="T0" y="T1"/>
              </a:cxn>
              <a:cxn ang="0">
                <a:pos x="T2" y="T3"/>
              </a:cxn>
              <a:cxn ang="0">
                <a:pos x="T4" y="T5"/>
              </a:cxn>
              <a:cxn ang="0">
                <a:pos x="T6" y="T7"/>
              </a:cxn>
              <a:cxn ang="0">
                <a:pos x="T8" y="T9"/>
              </a:cxn>
              <a:cxn ang="0">
                <a:pos x="T10" y="T11"/>
              </a:cxn>
            </a:cxnLst>
            <a:rect l="0" t="0" r="r" b="b"/>
            <a:pathLst>
              <a:path w="338" h="337">
                <a:moveTo>
                  <a:pt x="0" y="0"/>
                </a:moveTo>
                <a:cubicBezTo>
                  <a:pt x="338" y="0"/>
                  <a:pt x="338" y="0"/>
                  <a:pt x="338" y="0"/>
                </a:cubicBezTo>
                <a:cubicBezTo>
                  <a:pt x="338" y="31"/>
                  <a:pt x="338" y="31"/>
                  <a:pt x="338" y="31"/>
                </a:cubicBezTo>
                <a:cubicBezTo>
                  <a:pt x="338" y="200"/>
                  <a:pt x="201" y="337"/>
                  <a:pt x="32" y="337"/>
                </a:cubicBezTo>
                <a:cubicBezTo>
                  <a:pt x="0" y="337"/>
                  <a:pt x="0" y="337"/>
                  <a:pt x="0" y="337"/>
                </a:cubicBezTo>
                <a:lnTo>
                  <a:pt x="0" y="0"/>
                </a:lnTo>
                <a:close/>
              </a:path>
            </a:pathLst>
          </a:custGeom>
          <a:solidFill>
            <a:srgbClr val="F7F7F7"/>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12050623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Closing">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1D8231D8-E67A-4F3D-AA21-6327BFA85941}"/>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BFEE35D3-B609-43C2-81D9-EB9569BE434E}"/>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5">
              <a:extLst>
                <a:ext uri="{FF2B5EF4-FFF2-40B4-BE49-F238E27FC236}">
                  <a16:creationId xmlns:a16="http://schemas.microsoft.com/office/drawing/2014/main" id="{006A6B39-AE2F-4AFF-96AB-80E7DE2BF645}"/>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6">
              <a:extLst>
                <a:ext uri="{FF2B5EF4-FFF2-40B4-BE49-F238E27FC236}">
                  <a16:creationId xmlns:a16="http://schemas.microsoft.com/office/drawing/2014/main" id="{C425EBB1-CA2B-47D6-BAF0-345A1C19BF92}"/>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7">
              <a:extLst>
                <a:ext uri="{FF2B5EF4-FFF2-40B4-BE49-F238E27FC236}">
                  <a16:creationId xmlns:a16="http://schemas.microsoft.com/office/drawing/2014/main" id="{DD637075-3FCE-496B-A005-DBC8945CFFBD}"/>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8">
              <a:extLst>
                <a:ext uri="{FF2B5EF4-FFF2-40B4-BE49-F238E27FC236}">
                  <a16:creationId xmlns:a16="http://schemas.microsoft.com/office/drawing/2014/main" id="{A6E63787-277C-48CE-A1A6-A74BE91B9094}"/>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9">
              <a:extLst>
                <a:ext uri="{FF2B5EF4-FFF2-40B4-BE49-F238E27FC236}">
                  <a16:creationId xmlns:a16="http://schemas.microsoft.com/office/drawing/2014/main" id="{806FC878-AD0D-4131-A042-B1E45F153E8C}"/>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10">
              <a:extLst>
                <a:ext uri="{FF2B5EF4-FFF2-40B4-BE49-F238E27FC236}">
                  <a16:creationId xmlns:a16="http://schemas.microsoft.com/office/drawing/2014/main" id="{7E873F7C-104A-4021-BB0D-AB05063CB2AC}"/>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1">
              <a:extLst>
                <a:ext uri="{FF2B5EF4-FFF2-40B4-BE49-F238E27FC236}">
                  <a16:creationId xmlns:a16="http://schemas.microsoft.com/office/drawing/2014/main" id="{2E8A1865-AF39-4CAB-8C05-F6266740A6F1}"/>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12">
              <a:extLst>
                <a:ext uri="{FF2B5EF4-FFF2-40B4-BE49-F238E27FC236}">
                  <a16:creationId xmlns:a16="http://schemas.microsoft.com/office/drawing/2014/main" id="{98C7B756-135B-4C9C-A0D7-6BF91AFB931D}"/>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3">
              <a:extLst>
                <a:ext uri="{FF2B5EF4-FFF2-40B4-BE49-F238E27FC236}">
                  <a16:creationId xmlns:a16="http://schemas.microsoft.com/office/drawing/2014/main" id="{0DAEAED4-DF27-48F1-840C-0D5AA6589448}"/>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4">
              <a:extLst>
                <a:ext uri="{FF2B5EF4-FFF2-40B4-BE49-F238E27FC236}">
                  <a16:creationId xmlns:a16="http://schemas.microsoft.com/office/drawing/2014/main" id="{7202CD2A-7DBB-4AD3-98CC-79A285C1A997}"/>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5">
              <a:extLst>
                <a:ext uri="{FF2B5EF4-FFF2-40B4-BE49-F238E27FC236}">
                  <a16:creationId xmlns:a16="http://schemas.microsoft.com/office/drawing/2014/main" id="{96C4E1B9-C482-4910-8247-6715FF6802E3}"/>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56" name="Group 55">
              <a:extLst>
                <a:ext uri="{FF2B5EF4-FFF2-40B4-BE49-F238E27FC236}">
                  <a16:creationId xmlns:a16="http://schemas.microsoft.com/office/drawing/2014/main" id="{8DB6AC56-32CF-4092-84B9-DFE59ADD8943}"/>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E068B85F-6362-4C10-A5E8-A55F2E552202}"/>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9">
                <a:extLst>
                  <a:ext uri="{FF2B5EF4-FFF2-40B4-BE49-F238E27FC236}">
                    <a16:creationId xmlns:a16="http://schemas.microsoft.com/office/drawing/2014/main" id="{5895B6DD-D19F-42FF-951D-1442EFC52BEB}"/>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_Slide_2">
    <p:bg>
      <p:bgPr>
        <a:solidFill>
          <a:schemeClr val="accent3"/>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EF88F5FD-78A2-463C-8E5C-6E834B7BF014}"/>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5D74C6C8-3FAE-4551-973A-ECA3B744BD5B}"/>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6">
              <a:extLst>
                <a:ext uri="{FF2B5EF4-FFF2-40B4-BE49-F238E27FC236}">
                  <a16:creationId xmlns:a16="http://schemas.microsoft.com/office/drawing/2014/main" id="{3B39D99C-F1BE-43B8-B4D0-9602743CB429}"/>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
              <a:extLst>
                <a:ext uri="{FF2B5EF4-FFF2-40B4-BE49-F238E27FC236}">
                  <a16:creationId xmlns:a16="http://schemas.microsoft.com/office/drawing/2014/main" id="{B76774A0-6FA2-4300-AFDE-BC9A875D1DB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4" name="Group 83">
              <a:extLst>
                <a:ext uri="{FF2B5EF4-FFF2-40B4-BE49-F238E27FC236}">
                  <a16:creationId xmlns:a16="http://schemas.microsoft.com/office/drawing/2014/main" id="{2CA88EC8-63F4-4069-B2F5-39D1BF840FE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A3EBE9E4-6492-483D-AEFB-6A9F11EB15C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9">
                <a:extLst>
                  <a:ext uri="{FF2B5EF4-FFF2-40B4-BE49-F238E27FC236}">
                    <a16:creationId xmlns:a16="http://schemas.microsoft.com/office/drawing/2014/main" id="{38AA0F18-D3CC-411C-BFF1-1EA2E6CD00D1}"/>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737572044"/>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Opening">
    <p:bg bwMode="gray">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5311853"/>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Question Slid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E24F6211-F7A9-4145-BE9E-9CC8F5037BA8}"/>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BDDAAA93-2B96-43AA-8E9F-D15CB11BC811}"/>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5">
              <a:extLst>
                <a:ext uri="{FF2B5EF4-FFF2-40B4-BE49-F238E27FC236}">
                  <a16:creationId xmlns:a16="http://schemas.microsoft.com/office/drawing/2014/main" id="{AC91E5DE-69E1-431F-AF4A-B7FAF3076796}"/>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6">
              <a:extLst>
                <a:ext uri="{FF2B5EF4-FFF2-40B4-BE49-F238E27FC236}">
                  <a16:creationId xmlns:a16="http://schemas.microsoft.com/office/drawing/2014/main" id="{01F85A7D-1F5F-4FE1-B8B7-532F23CFA369}"/>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7">
              <a:extLst>
                <a:ext uri="{FF2B5EF4-FFF2-40B4-BE49-F238E27FC236}">
                  <a16:creationId xmlns:a16="http://schemas.microsoft.com/office/drawing/2014/main" id="{CF836577-0306-4EA3-9218-544E72222796}"/>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8">
              <a:extLst>
                <a:ext uri="{FF2B5EF4-FFF2-40B4-BE49-F238E27FC236}">
                  <a16:creationId xmlns:a16="http://schemas.microsoft.com/office/drawing/2014/main" id="{E1045394-0B1B-4391-98FC-468ADCBCD995}"/>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9">
              <a:extLst>
                <a:ext uri="{FF2B5EF4-FFF2-40B4-BE49-F238E27FC236}">
                  <a16:creationId xmlns:a16="http://schemas.microsoft.com/office/drawing/2014/main" id="{80E4B78B-D1A0-42CD-8563-EAA14D40213B}"/>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10">
              <a:extLst>
                <a:ext uri="{FF2B5EF4-FFF2-40B4-BE49-F238E27FC236}">
                  <a16:creationId xmlns:a16="http://schemas.microsoft.com/office/drawing/2014/main" id="{EBE8B1B6-EE79-4E61-A6FE-03CA1C81B3F5}"/>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1">
              <a:extLst>
                <a:ext uri="{FF2B5EF4-FFF2-40B4-BE49-F238E27FC236}">
                  <a16:creationId xmlns:a16="http://schemas.microsoft.com/office/drawing/2014/main" id="{A480B79C-700D-4BBB-826F-6C808BFC26D3}"/>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12">
              <a:extLst>
                <a:ext uri="{FF2B5EF4-FFF2-40B4-BE49-F238E27FC236}">
                  <a16:creationId xmlns:a16="http://schemas.microsoft.com/office/drawing/2014/main" id="{363F41F8-1EC2-4EF4-AD6B-B6A826C3A332}"/>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3">
              <a:extLst>
                <a:ext uri="{FF2B5EF4-FFF2-40B4-BE49-F238E27FC236}">
                  <a16:creationId xmlns:a16="http://schemas.microsoft.com/office/drawing/2014/main" id="{A440DBD9-AD4A-4B69-A053-4297220B5A77}"/>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4">
              <a:extLst>
                <a:ext uri="{FF2B5EF4-FFF2-40B4-BE49-F238E27FC236}">
                  <a16:creationId xmlns:a16="http://schemas.microsoft.com/office/drawing/2014/main" id="{5DD7F9F6-C40A-44C3-BFC1-12FCC89D1F4C}"/>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5">
              <a:extLst>
                <a:ext uri="{FF2B5EF4-FFF2-40B4-BE49-F238E27FC236}">
                  <a16:creationId xmlns:a16="http://schemas.microsoft.com/office/drawing/2014/main" id="{1C5059AD-11C1-4D77-B86E-11F85A988E90}"/>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56" name="Group 55">
              <a:extLst>
                <a:ext uri="{FF2B5EF4-FFF2-40B4-BE49-F238E27FC236}">
                  <a16:creationId xmlns:a16="http://schemas.microsoft.com/office/drawing/2014/main" id="{E54F817F-FBB6-4AFA-ABC0-24EF64E42571}"/>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5A908FF5-7479-4DB2-BA6C-0AC7718482FD}"/>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9">
                <a:extLst>
                  <a:ext uri="{FF2B5EF4-FFF2-40B4-BE49-F238E27FC236}">
                    <a16:creationId xmlns:a16="http://schemas.microsoft.com/office/drawing/2014/main" id="{BE60C21A-C6DF-46AA-94D9-99E0E44D33D9}"/>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219229707"/>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Thank You_1_Nam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59E002F9-4864-4463-A5EE-F975F25FF9A4}"/>
              </a:ext>
            </a:extLst>
          </p:cNvPr>
          <p:cNvGrpSpPr/>
          <p:nvPr userDrawn="1"/>
        </p:nvGrpSpPr>
        <p:grpSpPr bwMode="gray">
          <a:xfrm>
            <a:off x="539750" y="1054100"/>
            <a:ext cx="1498357" cy="234950"/>
            <a:chOff x="539750" y="1054100"/>
            <a:chExt cx="1498357" cy="234950"/>
          </a:xfrm>
        </p:grpSpPr>
        <p:sp>
          <p:nvSpPr>
            <p:cNvPr id="44" name="AutoShape 3">
              <a:extLst>
                <a:ext uri="{FF2B5EF4-FFF2-40B4-BE49-F238E27FC236}">
                  <a16:creationId xmlns:a16="http://schemas.microsoft.com/office/drawing/2014/main" id="{CD60E101-BD25-4987-A29F-8651D8D59945}"/>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5">
              <a:extLst>
                <a:ext uri="{FF2B5EF4-FFF2-40B4-BE49-F238E27FC236}">
                  <a16:creationId xmlns:a16="http://schemas.microsoft.com/office/drawing/2014/main" id="{BECB4618-5B7D-46B1-8301-FD495CC275D1}"/>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6">
              <a:extLst>
                <a:ext uri="{FF2B5EF4-FFF2-40B4-BE49-F238E27FC236}">
                  <a16:creationId xmlns:a16="http://schemas.microsoft.com/office/drawing/2014/main" id="{60B0B988-6E1C-49FE-8059-ED4E945634EF}"/>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7">
              <a:extLst>
                <a:ext uri="{FF2B5EF4-FFF2-40B4-BE49-F238E27FC236}">
                  <a16:creationId xmlns:a16="http://schemas.microsoft.com/office/drawing/2014/main" id="{BE762C3F-CECB-4F2D-A8C5-9A4431E32353}"/>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8">
              <a:extLst>
                <a:ext uri="{FF2B5EF4-FFF2-40B4-BE49-F238E27FC236}">
                  <a16:creationId xmlns:a16="http://schemas.microsoft.com/office/drawing/2014/main" id="{196A9012-81D7-4A39-85FA-BB1F5CE3E42C}"/>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Oval 9">
              <a:extLst>
                <a:ext uri="{FF2B5EF4-FFF2-40B4-BE49-F238E27FC236}">
                  <a16:creationId xmlns:a16="http://schemas.microsoft.com/office/drawing/2014/main" id="{6C512A8A-0BC5-4747-B47E-33BA3049D4B5}"/>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Rectangle 10">
              <a:extLst>
                <a:ext uri="{FF2B5EF4-FFF2-40B4-BE49-F238E27FC236}">
                  <a16:creationId xmlns:a16="http://schemas.microsoft.com/office/drawing/2014/main" id="{D7EFE9DD-59DF-4798-93A9-5AF12FB0BBEF}"/>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1">
              <a:extLst>
                <a:ext uri="{FF2B5EF4-FFF2-40B4-BE49-F238E27FC236}">
                  <a16:creationId xmlns:a16="http://schemas.microsoft.com/office/drawing/2014/main" id="{A526D7AA-8512-4D15-ACB8-70621D871E5E}"/>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12">
              <a:extLst>
                <a:ext uri="{FF2B5EF4-FFF2-40B4-BE49-F238E27FC236}">
                  <a16:creationId xmlns:a16="http://schemas.microsoft.com/office/drawing/2014/main" id="{E2F58E73-CE6C-43CF-AF5F-D96D81AA4A21}"/>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3">
              <a:extLst>
                <a:ext uri="{FF2B5EF4-FFF2-40B4-BE49-F238E27FC236}">
                  <a16:creationId xmlns:a16="http://schemas.microsoft.com/office/drawing/2014/main" id="{1BE90B64-1CDA-4A4D-8B91-21AFA5C2E771}"/>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14">
              <a:extLst>
                <a:ext uri="{FF2B5EF4-FFF2-40B4-BE49-F238E27FC236}">
                  <a16:creationId xmlns:a16="http://schemas.microsoft.com/office/drawing/2014/main" id="{F784ED14-C99B-4268-B978-773DBAC390A3}"/>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15">
              <a:extLst>
                <a:ext uri="{FF2B5EF4-FFF2-40B4-BE49-F238E27FC236}">
                  <a16:creationId xmlns:a16="http://schemas.microsoft.com/office/drawing/2014/main" id="{8CAFE57C-BD90-4ED5-B49E-B064E16575D0}"/>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56" name="Group 55">
              <a:extLst>
                <a:ext uri="{FF2B5EF4-FFF2-40B4-BE49-F238E27FC236}">
                  <a16:creationId xmlns:a16="http://schemas.microsoft.com/office/drawing/2014/main" id="{A8C105BC-FE57-4C7F-BCA5-90A435709553}"/>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5BA614DB-820D-42C5-BC01-2A0C0B1F2156}"/>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9">
                <a:extLst>
                  <a:ext uri="{FF2B5EF4-FFF2-40B4-BE49-F238E27FC236}">
                    <a16:creationId xmlns:a16="http://schemas.microsoft.com/office/drawing/2014/main" id="{74D90B02-6A2E-419E-A48C-6F4A9696A3B7}"/>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312547272"/>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Thank You_Blank_Nam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628" y="3599343"/>
            <a:ext cx="1044144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102" y="2731259"/>
            <a:ext cx="11185080" cy="668692"/>
          </a:xfrm>
        </p:spPr>
        <p:txBody>
          <a:bodyPr/>
          <a:lstStyle>
            <a:lvl1pPr>
              <a:defRPr sz="4400" b="1">
                <a:solidFill>
                  <a:schemeClr val="bg2"/>
                </a:solidFill>
              </a:defRPr>
            </a:lvl1pPr>
          </a:lstStyle>
          <a:p>
            <a:r>
              <a:rPr lang="en-US" dirty="0"/>
              <a:t>Click to edit Master title style</a:t>
            </a:r>
          </a:p>
        </p:txBody>
      </p:sp>
    </p:spTree>
    <p:extLst>
      <p:ext uri="{BB962C8B-B14F-4D97-AF65-F5344CB8AC3E}">
        <p14:creationId xmlns:p14="http://schemas.microsoft.com/office/powerpoint/2010/main" val="2151889565"/>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Do not use">
    <p:spTree>
      <p:nvGrpSpPr>
        <p:cNvPr id="1" name=""/>
        <p:cNvGrpSpPr/>
        <p:nvPr/>
      </p:nvGrpSpPr>
      <p:grpSpPr>
        <a:xfrm>
          <a:off x="0" y="0"/>
          <a:ext cx="0" cy="0"/>
          <a:chOff x="0" y="0"/>
          <a:chExt cx="0" cy="0"/>
        </a:xfrm>
      </p:grpSpPr>
      <p:sp>
        <p:nvSpPr>
          <p:cNvPr id="3" name="Rectangle 2"/>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4" name="TextBox 3"/>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
        <p:nvSpPr>
          <p:cNvPr id="5" name="Rectangle 4"/>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6" name="TextBox 5"/>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
        <p:nvSpPr>
          <p:cNvPr id="7" name="Rectangle 6"/>
          <p:cNvSpPr/>
          <p:nvPr/>
        </p:nvSpPr>
        <p:spPr bwMode="gray">
          <a:xfrm>
            <a:off x="0" y="0"/>
            <a:ext cx="12188825"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8" name="TextBox 7"/>
          <p:cNvSpPr txBox="1"/>
          <p:nvPr/>
        </p:nvSpPr>
        <p:spPr bwMode="gray">
          <a:xfrm>
            <a:off x="1453956" y="3244335"/>
            <a:ext cx="9280920"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Tree>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Section_Slide_2">
    <p:bg>
      <p:bgPr>
        <a:solidFill>
          <a:schemeClr val="accent3"/>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EF88F5FD-78A2-463C-8E5C-6E834B7BF014}"/>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5D74C6C8-3FAE-4551-973A-ECA3B744BD5B}"/>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6">
              <a:extLst>
                <a:ext uri="{FF2B5EF4-FFF2-40B4-BE49-F238E27FC236}">
                  <a16:creationId xmlns:a16="http://schemas.microsoft.com/office/drawing/2014/main" id="{3B39D99C-F1BE-43B8-B4D0-9602743CB429}"/>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
              <a:extLst>
                <a:ext uri="{FF2B5EF4-FFF2-40B4-BE49-F238E27FC236}">
                  <a16:creationId xmlns:a16="http://schemas.microsoft.com/office/drawing/2014/main" id="{B76774A0-6FA2-4300-AFDE-BC9A875D1DB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4" name="Group 83">
              <a:extLst>
                <a:ext uri="{FF2B5EF4-FFF2-40B4-BE49-F238E27FC236}">
                  <a16:creationId xmlns:a16="http://schemas.microsoft.com/office/drawing/2014/main" id="{2CA88EC8-63F4-4069-B2F5-39D1BF840FE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A3EBE9E4-6492-483D-AEFB-6A9F11EB15C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9">
                <a:extLst>
                  <a:ext uri="{FF2B5EF4-FFF2-40B4-BE49-F238E27FC236}">
                    <a16:creationId xmlns:a16="http://schemas.microsoft.com/office/drawing/2014/main" id="{38AA0F18-D3CC-411C-BFF1-1EA2E6CD00D1}"/>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_Slide_3">
    <p:bg>
      <p:bgPr>
        <a:solidFill>
          <a:schemeClr val="accent2"/>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4" name="Group 73">
            <a:extLst>
              <a:ext uri="{FF2B5EF4-FFF2-40B4-BE49-F238E27FC236}">
                <a16:creationId xmlns:a16="http://schemas.microsoft.com/office/drawing/2014/main" id="{8FE83250-2C3E-46C9-A6BB-30BE9F63612B}"/>
              </a:ext>
            </a:extLst>
          </p:cNvPr>
          <p:cNvGrpSpPr/>
          <p:nvPr userDrawn="1"/>
        </p:nvGrpSpPr>
        <p:grpSpPr bwMode="gray">
          <a:xfrm>
            <a:off x="540351" y="6347923"/>
            <a:ext cx="559991" cy="161925"/>
            <a:chOff x="4436128" y="1677988"/>
            <a:chExt cx="559991" cy="161925"/>
          </a:xfrm>
        </p:grpSpPr>
        <p:sp>
          <p:nvSpPr>
            <p:cNvPr id="76" name="Freeform 5">
              <a:extLst>
                <a:ext uri="{FF2B5EF4-FFF2-40B4-BE49-F238E27FC236}">
                  <a16:creationId xmlns:a16="http://schemas.microsoft.com/office/drawing/2014/main" id="{CB7AD1AF-6293-4CA2-9BE8-9A19D9E1CBF2}"/>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6">
              <a:extLst>
                <a:ext uri="{FF2B5EF4-FFF2-40B4-BE49-F238E27FC236}">
                  <a16:creationId xmlns:a16="http://schemas.microsoft.com/office/drawing/2014/main" id="{9D068BFD-D10D-4BD2-AF26-04411604A6AC}"/>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
              <a:extLst>
                <a:ext uri="{FF2B5EF4-FFF2-40B4-BE49-F238E27FC236}">
                  <a16:creationId xmlns:a16="http://schemas.microsoft.com/office/drawing/2014/main" id="{91AD43DF-EAEC-455C-8658-029E094B917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4" name="Group 83">
              <a:extLst>
                <a:ext uri="{FF2B5EF4-FFF2-40B4-BE49-F238E27FC236}">
                  <a16:creationId xmlns:a16="http://schemas.microsoft.com/office/drawing/2014/main" id="{4CFDCFE2-5180-4617-9752-B0D14E0B72CB}"/>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C5A9C5EB-33BE-45B9-9DCF-3AD47D493547}"/>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9">
                <a:extLst>
                  <a:ext uri="{FF2B5EF4-FFF2-40B4-BE49-F238E27FC236}">
                    <a16:creationId xmlns:a16="http://schemas.microsoft.com/office/drawing/2014/main" id="{44563C9E-E5E7-47E0-95A4-723EB8C22FE9}"/>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64409852"/>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_Slide_Blank">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766" y="2005012"/>
            <a:ext cx="8179914"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072" y="3360858"/>
            <a:ext cx="6152728"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A10ECD70-3095-41A0-830E-3056AF54A6F8}"/>
              </a:ext>
            </a:extLst>
          </p:cNvPr>
          <p:cNvGrpSpPr/>
          <p:nvPr userDrawn="1"/>
        </p:nvGrpSpPr>
        <p:grpSpPr bwMode="gray">
          <a:xfrm>
            <a:off x="540351" y="6347923"/>
            <a:ext cx="559991" cy="161925"/>
            <a:chOff x="4436128" y="1677988"/>
            <a:chExt cx="559991" cy="161925"/>
          </a:xfrm>
        </p:grpSpPr>
        <p:sp>
          <p:nvSpPr>
            <p:cNvPr id="81" name="Freeform 5">
              <a:extLst>
                <a:ext uri="{FF2B5EF4-FFF2-40B4-BE49-F238E27FC236}">
                  <a16:creationId xmlns:a16="http://schemas.microsoft.com/office/drawing/2014/main" id="{A1B2AC15-B2DA-4547-9B6F-A46615A5B70C}"/>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6">
              <a:extLst>
                <a:ext uri="{FF2B5EF4-FFF2-40B4-BE49-F238E27FC236}">
                  <a16:creationId xmlns:a16="http://schemas.microsoft.com/office/drawing/2014/main" id="{21F10718-3D60-404A-91AE-B52BF426D5DE}"/>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
              <a:extLst>
                <a:ext uri="{FF2B5EF4-FFF2-40B4-BE49-F238E27FC236}">
                  <a16:creationId xmlns:a16="http://schemas.microsoft.com/office/drawing/2014/main" id="{690156DB-8BFE-4872-8203-EF563049CBA9}"/>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4" name="Group 83">
              <a:extLst>
                <a:ext uri="{FF2B5EF4-FFF2-40B4-BE49-F238E27FC236}">
                  <a16:creationId xmlns:a16="http://schemas.microsoft.com/office/drawing/2014/main" id="{C9F71F0C-E8C0-4F8B-AA27-5A2E234654E3}"/>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7FBE0CA9-D9A4-45CD-8605-DBC8BB040244}"/>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6" name="Freeform 9">
                <a:extLst>
                  <a:ext uri="{FF2B5EF4-FFF2-40B4-BE49-F238E27FC236}">
                    <a16:creationId xmlns:a16="http://schemas.microsoft.com/office/drawing/2014/main" id="{34D273F1-88A5-47CC-BFC5-330AECFD329B}"/>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42563242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Click to edit Master title style</a:t>
            </a:r>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vert="horz" lIns="91440" tIns="0" rIns="91440" bIns="0" rtlCol="0" anchor="b" anchorCtr="0">
            <a:noAutofit/>
          </a:bodyPr>
          <a:lstStyle>
            <a:lvl1pPr>
              <a:defRPr lang="en-US" dirty="0"/>
            </a:lvl1pPr>
          </a:lstStyle>
          <a:p>
            <a:pPr lvl="0"/>
            <a:r>
              <a:rPr lang="en-US" dirty="0"/>
              <a:t>Click to edit Master title style</a:t>
            </a:r>
          </a:p>
        </p:txBody>
      </p:sp>
      <p:sp>
        <p:nvSpPr>
          <p:cNvPr id="3" name="Content Placeholder 2"/>
          <p:cNvSpPr>
            <a:spLocks noGrp="1"/>
          </p:cNvSpPr>
          <p:nvPr>
            <p:ph idx="1"/>
          </p:nvPr>
        </p:nvSpPr>
        <p:spPr bwMode="gray">
          <a:xfrm>
            <a:off x="475487" y="1902265"/>
            <a:ext cx="11172985" cy="4446033"/>
          </a:xfrm>
        </p:spPr>
        <p:txBody>
          <a:bodyPr vert="horz" lIns="91440" tIns="45720" rIns="91440" bIns="45720" rtlCol="0">
            <a:noAutofit/>
          </a:bodyPr>
          <a:lstStyle>
            <a:lvl1pPr>
              <a:defRPr lang="en-US" smtClean="0"/>
            </a:lvl1pPr>
            <a:lvl2pPr>
              <a:defRPr lang="en-US" sz="1600" smtClean="0"/>
            </a:lvl2pPr>
            <a:lvl3pPr>
              <a:defRPr lang="en-US" smtClean="0"/>
            </a:lvl3pPr>
            <a:lvl4pPr>
              <a:defRPr lang="en-US" smtClean="0"/>
            </a:lvl4pPr>
            <a:lvl5pPr>
              <a:defRPr lang="en-US" dirty="0"/>
            </a:lvl5pPr>
          </a:lstStyle>
          <a:p>
            <a:pPr lvl="0"/>
            <a:r>
              <a:rPr lang="en-US" dirty="0"/>
              <a:t>Click to edit Master text styles</a:t>
            </a:r>
          </a:p>
          <a:p>
            <a:pPr lvl="1"/>
            <a:r>
              <a:rPr lang="en-US" dirty="0"/>
              <a:t>Second level</a:t>
            </a: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with Subtitle">
    <p:spTree>
      <p:nvGrpSpPr>
        <p:cNvPr id="1" name=""/>
        <p:cNvGrpSpPr/>
        <p:nvPr/>
      </p:nvGrpSpPr>
      <p:grpSpPr>
        <a:xfrm>
          <a:off x="0" y="0"/>
          <a:ext cx="0" cy="0"/>
          <a:chOff x="0" y="0"/>
          <a:chExt cx="0" cy="0"/>
        </a:xfrm>
      </p:grpSpPr>
      <p:sp>
        <p:nvSpPr>
          <p:cNvPr id="3" name="Content Placeholder 2"/>
          <p:cNvSpPr>
            <a:spLocks noGrp="1"/>
          </p:cNvSpPr>
          <p:nvPr>
            <p:ph idx="1"/>
          </p:nvPr>
        </p:nvSpPr>
        <p:spPr>
          <a:xfrm>
            <a:off x="475488" y="1902265"/>
            <a:ext cx="11172985" cy="4459159"/>
          </a:xfrm>
        </p:spPr>
        <p:txBody>
          <a:bodyPr vert="horz" lIns="91440" tIns="45720" rIns="91440" bIns="45720" rtlCol="0">
            <a:noAutofit/>
          </a:bodyPr>
          <a:lstStyle>
            <a:lvl1pPr>
              <a:defRPr lang="en-US" smtClean="0"/>
            </a:lvl1pPr>
            <a:lvl2pPr>
              <a:defRPr lang="en-US" sz="1600" smtClean="0"/>
            </a:lvl2pPr>
            <a:lvl3pPr>
              <a:defRPr lang="en-US" smtClean="0"/>
            </a:lvl3pPr>
            <a:lvl4pPr>
              <a:defRPr lang="en-US" smtClean="0"/>
            </a:lvl4pPr>
            <a:lvl5pPr>
              <a:defRPr lang="en-US" dirty="0"/>
            </a:lvl5pPr>
          </a:lstStyle>
          <a:p>
            <a:pPr lvl="0"/>
            <a:r>
              <a:rPr lang="en-US" dirty="0"/>
              <a:t>Click to edit Master text styles</a:t>
            </a:r>
          </a:p>
          <a:p>
            <a:pPr lvl="1"/>
            <a:r>
              <a:rPr lang="en-US" dirty="0"/>
              <a:t>Second level</a:t>
            </a:r>
          </a:p>
        </p:txBody>
      </p:sp>
      <p:sp>
        <p:nvSpPr>
          <p:cNvPr id="7" name="Text Placeholder 8"/>
          <p:cNvSpPr>
            <a:spLocks noGrp="1"/>
          </p:cNvSpPr>
          <p:nvPr>
            <p:ph type="body" sz="quarter" idx="13" hasCustomPrompt="1"/>
          </p:nvPr>
        </p:nvSpPr>
        <p:spPr>
          <a:xfrm>
            <a:off x="441231" y="960179"/>
            <a:ext cx="11207241" cy="446087"/>
          </a:xfrm>
        </p:spPr>
        <p:txBody>
          <a:bodyPr>
            <a:noAutofit/>
          </a:bodyPr>
          <a:lstStyle>
            <a:lvl1pPr marL="0" indent="0">
              <a:buNone/>
              <a:defRPr sz="1900" b="0">
                <a:solidFill>
                  <a:schemeClr val="tx1"/>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4" name="Title 3"/>
          <p:cNvSpPr>
            <a:spLocks noGrp="1"/>
          </p:cNvSpPr>
          <p:nvPr>
            <p:ph type="title"/>
          </p:nvPr>
        </p:nvSpPr>
        <p:spPr/>
        <p:txBody>
          <a:bodyPr/>
          <a:lstStyle/>
          <a:p>
            <a:r>
              <a:rPr lang="en-US" dirty="0"/>
              <a:t>Click to edit Master title style</a:t>
            </a: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bwMode="gray">
          <a:xfrm>
            <a:off x="435731" y="1902265"/>
            <a:ext cx="11212741" cy="4445658"/>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txBox="1">
            <a:spLocks/>
          </p:cNvSpPr>
          <p:nvPr/>
        </p:nvSpPr>
        <p:spPr bwMode="gray">
          <a:xfrm>
            <a:off x="5861884" y="6365328"/>
            <a:ext cx="497712"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FBDCBF2-BE2D-4B82-87DE-56AD2FCE3670}" type="slidenum">
              <a:rPr lang="en-US" sz="600" smtClean="0">
                <a:solidFill>
                  <a:schemeClr val="tx1"/>
                </a:solidFill>
                <a:latin typeface="+mn-lt"/>
                <a:ea typeface="Avenir Book" charset="0"/>
                <a:cs typeface="Arial" panose="020B0604020202020204" pitchFamily="34" charset="0"/>
              </a:rPr>
              <a:pPr algn="ctr"/>
              <a:t>‹#›</a:t>
            </a:fld>
            <a:endParaRPr lang="en-US" sz="600" dirty="0">
              <a:solidFill>
                <a:schemeClr val="tx1"/>
              </a:solidFill>
              <a:latin typeface="+mn-lt"/>
              <a:ea typeface="Avenir Book" charset="0"/>
              <a:cs typeface="Arial" panose="020B0604020202020204" pitchFamily="34" charset="0"/>
            </a:endParaRPr>
          </a:p>
        </p:txBody>
      </p:sp>
      <p:sp>
        <p:nvSpPr>
          <p:cNvPr id="21" name="Footer Placeholder 4"/>
          <p:cNvSpPr txBox="1">
            <a:spLocks/>
          </p:cNvSpPr>
          <p:nvPr/>
        </p:nvSpPr>
        <p:spPr bwMode="gray">
          <a:xfrm>
            <a:off x="8053501" y="6364009"/>
            <a:ext cx="3703073"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r" defTabSz="457017" rtl="0" eaLnBrk="1" latinLnBrk="0" hangingPunct="1">
              <a:tabLst>
                <a:tab pos="3599010" algn="l"/>
              </a:tabLst>
            </a:pPr>
            <a:r>
              <a:rPr lang="en-US" sz="600" kern="1200" dirty="0">
                <a:solidFill>
                  <a:schemeClr val="tx1"/>
                </a:solidFill>
                <a:latin typeface="+mn-lt"/>
                <a:ea typeface="+mn-ea"/>
                <a:cs typeface="Arial" panose="020B0604020202020204" pitchFamily="34" charset="0"/>
              </a:rPr>
              <a:t>© 2020 ServiceNow, Inc. All Rights Reserved.</a:t>
            </a:r>
          </a:p>
        </p:txBody>
      </p:sp>
      <p:sp>
        <p:nvSpPr>
          <p:cNvPr id="2" name="Title Placeholder 1"/>
          <p:cNvSpPr>
            <a:spLocks noGrp="1"/>
          </p:cNvSpPr>
          <p:nvPr>
            <p:ph type="title"/>
          </p:nvPr>
        </p:nvSpPr>
        <p:spPr bwMode="gray">
          <a:xfrm>
            <a:off x="441231" y="341807"/>
            <a:ext cx="11207242" cy="668692"/>
          </a:xfrm>
          <a:prstGeom prst="rect">
            <a:avLst/>
          </a:prstGeom>
        </p:spPr>
        <p:txBody>
          <a:bodyPr vert="horz" lIns="91440" tIns="0" rIns="91440" bIns="0" rtlCol="0" anchor="b" anchorCtr="0">
            <a:noAutofit/>
          </a:bodyPr>
          <a:lstStyle/>
          <a:p>
            <a:pPr lvl="0"/>
            <a:r>
              <a:rPr lang="en-US" dirty="0"/>
              <a:t>Click to edit Master title style</a:t>
            </a:r>
          </a:p>
        </p:txBody>
      </p:sp>
      <p:grpSp>
        <p:nvGrpSpPr>
          <p:cNvPr id="15" name="Group 14">
            <a:extLst>
              <a:ext uri="{FF2B5EF4-FFF2-40B4-BE49-F238E27FC236}">
                <a16:creationId xmlns:a16="http://schemas.microsoft.com/office/drawing/2014/main" id="{160B7161-33C9-4283-A38D-24218FC8740E}"/>
              </a:ext>
            </a:extLst>
          </p:cNvPr>
          <p:cNvGrpSpPr/>
          <p:nvPr userDrawn="1"/>
        </p:nvGrpSpPr>
        <p:grpSpPr bwMode="gray">
          <a:xfrm>
            <a:off x="540351" y="6347923"/>
            <a:ext cx="559991" cy="161925"/>
            <a:chOff x="4436128" y="1677988"/>
            <a:chExt cx="559991" cy="161925"/>
          </a:xfrm>
        </p:grpSpPr>
        <p:sp>
          <p:nvSpPr>
            <p:cNvPr id="16" name="Freeform 5">
              <a:extLst>
                <a:ext uri="{FF2B5EF4-FFF2-40B4-BE49-F238E27FC236}">
                  <a16:creationId xmlns:a16="http://schemas.microsoft.com/office/drawing/2014/main" id="{9E42893F-BEE7-4522-9C1C-54E8C1DF2A56}"/>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6">
              <a:extLst>
                <a:ext uri="{FF2B5EF4-FFF2-40B4-BE49-F238E27FC236}">
                  <a16:creationId xmlns:a16="http://schemas.microsoft.com/office/drawing/2014/main" id="{72C58D0B-DCA5-4006-B425-92F28A5A454E}"/>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7">
              <a:extLst>
                <a:ext uri="{FF2B5EF4-FFF2-40B4-BE49-F238E27FC236}">
                  <a16:creationId xmlns:a16="http://schemas.microsoft.com/office/drawing/2014/main" id="{69A8B906-BE12-4BF9-8035-A5D01A7FA1D4}"/>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9" name="Group 18">
              <a:extLst>
                <a:ext uri="{FF2B5EF4-FFF2-40B4-BE49-F238E27FC236}">
                  <a16:creationId xmlns:a16="http://schemas.microsoft.com/office/drawing/2014/main" id="{1089459A-43CF-4F05-B84E-346BB12E7DC2}"/>
                </a:ext>
              </a:extLst>
            </p:cNvPr>
            <p:cNvGrpSpPr>
              <a:grpSpLocks noChangeAspect="1"/>
            </p:cNvGrpSpPr>
            <p:nvPr/>
          </p:nvGrpSpPr>
          <p:grpSpPr bwMode="gray">
            <a:xfrm>
              <a:off x="4956831" y="1814196"/>
              <a:ext cx="39288" cy="20954"/>
              <a:chOff x="2687241" y="1822450"/>
              <a:chExt cx="23813" cy="12700"/>
            </a:xfrm>
          </p:grpSpPr>
          <p:sp>
            <p:nvSpPr>
              <p:cNvPr id="20" name="Freeform 8">
                <a:extLst>
                  <a:ext uri="{FF2B5EF4-FFF2-40B4-BE49-F238E27FC236}">
                    <a16:creationId xmlns:a16="http://schemas.microsoft.com/office/drawing/2014/main" id="{FE52A60A-2E72-41D3-92BC-3E02BB2731DB}"/>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9">
                <a:extLst>
                  <a:ext uri="{FF2B5EF4-FFF2-40B4-BE49-F238E27FC236}">
                    <a16:creationId xmlns:a16="http://schemas.microsoft.com/office/drawing/2014/main" id="{D51BEEF2-6746-4723-8172-AE900AC6B9CD}"/>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898961582"/>
      </p:ext>
    </p:extLst>
  </p:cSld>
  <p:clrMap bg1="lt1" tx1="dk1" bg2="lt2" tx2="dk2" accent1="accent1" accent2="accent2" accent3="accent3" accent4="accent4" accent5="accent5" accent6="accent6" hlink="hlink" folHlink="folHlink"/>
  <p:sldLayoutIdLst>
    <p:sldLayoutId id="2147484091" r:id="rId1"/>
    <p:sldLayoutId id="2147484097" r:id="rId2"/>
    <p:sldLayoutId id="2147484144" r:id="rId3"/>
    <p:sldLayoutId id="2147484246" r:id="rId4"/>
    <p:sldLayoutId id="2147484145" r:id="rId5"/>
    <p:sldLayoutId id="2147484143" r:id="rId6"/>
    <p:sldLayoutId id="2147484102" r:id="rId7"/>
    <p:sldLayoutId id="2147484103" r:id="rId8"/>
    <p:sldLayoutId id="2147484104" r:id="rId9"/>
    <p:sldLayoutId id="2147484242" r:id="rId10"/>
    <p:sldLayoutId id="2147484129" r:id="rId11"/>
    <p:sldLayoutId id="2147484105" r:id="rId12"/>
    <p:sldLayoutId id="2147484137" r:id="rId13"/>
    <p:sldLayoutId id="2147484106" r:id="rId14"/>
    <p:sldLayoutId id="2147484140" r:id="rId15"/>
    <p:sldLayoutId id="2147484244" r:id="rId16"/>
    <p:sldLayoutId id="2147484141" r:id="rId17"/>
    <p:sldLayoutId id="2147484142" r:id="rId18"/>
    <p:sldLayoutId id="2147484146" r:id="rId19"/>
    <p:sldLayoutId id="2147484243" r:id="rId20"/>
    <p:sldLayoutId id="2147484133" r:id="rId21"/>
    <p:sldLayoutId id="2147484132" r:id="rId22"/>
    <p:sldLayoutId id="2147484108" r:id="rId23"/>
    <p:sldLayoutId id="2147484109" r:id="rId24"/>
    <p:sldLayoutId id="2147484110" r:id="rId25"/>
    <p:sldLayoutId id="2147484111" r:id="rId26"/>
    <p:sldLayoutId id="2147484112" r:id="rId27"/>
    <p:sldLayoutId id="2147484151" r:id="rId28"/>
    <p:sldLayoutId id="2147484113" r:id="rId29"/>
    <p:sldLayoutId id="2147484138" r:id="rId30"/>
    <p:sldLayoutId id="2147484148" r:id="rId31"/>
    <p:sldLayoutId id="2147484149" r:id="rId32"/>
    <p:sldLayoutId id="2147484150" r:id="rId33"/>
    <p:sldLayoutId id="2147484125" r:id="rId34"/>
  </p:sldLayoutIdLst>
  <p:transition>
    <p:fade/>
  </p:transition>
  <p:hf sldNum="0" hdr="0" ftr="0" dt="0"/>
  <p:txStyles>
    <p:titleStyle>
      <a:lvl1pPr algn="l" defTabSz="457017" rtl="0" eaLnBrk="1" latinLnBrk="0" hangingPunct="1">
        <a:lnSpc>
          <a:spcPct val="85000"/>
        </a:lnSpc>
        <a:spcBef>
          <a:spcPts val="0"/>
        </a:spcBef>
        <a:buNone/>
        <a:defRPr lang="en-US" sz="3200" b="1" i="0" kern="1200" dirty="0" smtClean="0">
          <a:solidFill>
            <a:schemeClr val="tx1"/>
          </a:solidFill>
          <a:latin typeface="+mj-lt"/>
          <a:ea typeface="Gilroy" panose="00000500000000000000" pitchFamily="50" charset="0"/>
          <a:cs typeface="Gilroy" panose="00000500000000000000" pitchFamily="50" charset="0"/>
        </a:defRPr>
      </a:lvl1pPr>
    </p:titleStyle>
    <p:body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p:bodyStyle>
    <p:otherStyle>
      <a:defPPr>
        <a:defRPr lang="en-US"/>
      </a:defPPr>
      <a:lvl1pPr marL="0" algn="l" defTabSz="457017" rtl="0" eaLnBrk="1" latinLnBrk="0" hangingPunct="1">
        <a:defRPr sz="1799" kern="1200">
          <a:solidFill>
            <a:schemeClr val="tx1"/>
          </a:solidFill>
          <a:latin typeface="+mn-lt"/>
          <a:ea typeface="+mn-ea"/>
          <a:cs typeface="+mn-cs"/>
        </a:defRPr>
      </a:lvl1pPr>
      <a:lvl2pPr marL="457017" algn="l" defTabSz="457017" rtl="0" eaLnBrk="1" latinLnBrk="0" hangingPunct="1">
        <a:defRPr sz="1799" kern="1200">
          <a:solidFill>
            <a:schemeClr val="tx1"/>
          </a:solidFill>
          <a:latin typeface="+mn-lt"/>
          <a:ea typeface="+mn-ea"/>
          <a:cs typeface="+mn-cs"/>
        </a:defRPr>
      </a:lvl2pPr>
      <a:lvl3pPr marL="914034" algn="l" defTabSz="457017" rtl="0" eaLnBrk="1" latinLnBrk="0" hangingPunct="1">
        <a:defRPr sz="1799" kern="1200">
          <a:solidFill>
            <a:schemeClr val="tx1"/>
          </a:solidFill>
          <a:latin typeface="+mn-lt"/>
          <a:ea typeface="+mn-ea"/>
          <a:cs typeface="+mn-cs"/>
        </a:defRPr>
      </a:lvl3pPr>
      <a:lvl4pPr marL="1371051" algn="l" defTabSz="457017" rtl="0" eaLnBrk="1" latinLnBrk="0" hangingPunct="1">
        <a:defRPr sz="1799" kern="1200">
          <a:solidFill>
            <a:schemeClr val="tx1"/>
          </a:solidFill>
          <a:latin typeface="+mn-lt"/>
          <a:ea typeface="+mn-ea"/>
          <a:cs typeface="+mn-cs"/>
        </a:defRPr>
      </a:lvl4pPr>
      <a:lvl5pPr marL="1828068" algn="l" defTabSz="457017" rtl="0" eaLnBrk="1" latinLnBrk="0" hangingPunct="1">
        <a:defRPr sz="1799" kern="1200">
          <a:solidFill>
            <a:schemeClr val="tx1"/>
          </a:solidFill>
          <a:latin typeface="+mn-lt"/>
          <a:ea typeface="+mn-ea"/>
          <a:cs typeface="+mn-cs"/>
        </a:defRPr>
      </a:lvl5pPr>
      <a:lvl6pPr marL="2285086" algn="l" defTabSz="457017" rtl="0" eaLnBrk="1" latinLnBrk="0" hangingPunct="1">
        <a:defRPr sz="1799" kern="1200">
          <a:solidFill>
            <a:schemeClr val="tx1"/>
          </a:solidFill>
          <a:latin typeface="+mn-lt"/>
          <a:ea typeface="+mn-ea"/>
          <a:cs typeface="+mn-cs"/>
        </a:defRPr>
      </a:lvl6pPr>
      <a:lvl7pPr marL="2742103" algn="l" defTabSz="457017" rtl="0" eaLnBrk="1" latinLnBrk="0" hangingPunct="1">
        <a:defRPr sz="1799" kern="1200">
          <a:solidFill>
            <a:schemeClr val="tx1"/>
          </a:solidFill>
          <a:latin typeface="+mn-lt"/>
          <a:ea typeface="+mn-ea"/>
          <a:cs typeface="+mn-cs"/>
        </a:defRPr>
      </a:lvl7pPr>
      <a:lvl8pPr marL="3199120" algn="l" defTabSz="457017" rtl="0" eaLnBrk="1" latinLnBrk="0" hangingPunct="1">
        <a:defRPr sz="1799" kern="1200">
          <a:solidFill>
            <a:schemeClr val="tx1"/>
          </a:solidFill>
          <a:latin typeface="+mn-lt"/>
          <a:ea typeface="+mn-ea"/>
          <a:cs typeface="+mn-cs"/>
        </a:defRPr>
      </a:lvl8pPr>
      <a:lvl9pPr marL="3656137" algn="l" defTabSz="457017"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servicenow.com/content/dam/servicenow-assets/public/en-us/doc-type/success/checklist/business-service-definition-mapping.pptx" TargetMode="External"/><Relationship Id="rId2" Type="http://schemas.openxmlformats.org/officeDocument/2006/relationships/notesSlide" Target="../notesSlides/notesSlide9.xml"/><Relationship Id="rId1" Type="http://schemas.openxmlformats.org/officeDocument/2006/relationships/slideLayout" Target="../slideLayouts/slideLayout9.xml"/><Relationship Id="rId5" Type="http://schemas.openxmlformats.org/officeDocument/2006/relationships/comments" Target="../comments/comment2.xml"/><Relationship Id="rId4" Type="http://schemas.openxmlformats.org/officeDocument/2006/relationships/hyperlink" Target="https://www.servicenow.com/success/playbook/platform-demand-management.html"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hyperlink" Target="https://www.servicenow.com/content/dam/servicenow-assets/public/en-us/doc-type/success/checklist/transformation-vision-outcomes.pptx" TargetMode="External"/><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comments" Target="../comments/comment1.xml"/><Relationship Id="rId5" Type="http://schemas.openxmlformats.org/officeDocument/2006/relationships/hyperlink" Target="https://www.servicenow.com/content/dam/servicenow-assets/public/en-us/doc-type/success/checklist/build-program-plan.pptx" TargetMode="External"/><Relationship Id="rId4" Type="http://schemas.openxmlformats.org/officeDocument/2006/relationships/hyperlink" Target="https://www.servicenow.com/success/playbook/business-case-guide.html"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C293FF93-8966-40C6-AA0F-1C28780AD121}"/>
              </a:ext>
            </a:extLst>
          </p:cNvPr>
          <p:cNvGrpSpPr/>
          <p:nvPr/>
        </p:nvGrpSpPr>
        <p:grpSpPr>
          <a:xfrm>
            <a:off x="0" y="1786"/>
            <a:ext cx="12188825" cy="6856214"/>
            <a:chOff x="0" y="1786"/>
            <a:chExt cx="12188825" cy="6856214"/>
          </a:xfrm>
        </p:grpSpPr>
        <p:pic>
          <p:nvPicPr>
            <p:cNvPr id="6" name="Picture 5">
              <a:extLst>
                <a:ext uri="{FF2B5EF4-FFF2-40B4-BE49-F238E27FC236}">
                  <a16:creationId xmlns:a16="http://schemas.microsoft.com/office/drawing/2014/main" id="{E3BFA7BB-BFAA-4F15-BCE6-29B7F9B26B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86"/>
              <a:ext cx="12188825" cy="6856214"/>
            </a:xfrm>
            <a:prstGeom prst="rect">
              <a:avLst/>
            </a:prstGeom>
          </p:spPr>
        </p:pic>
        <p:grpSp>
          <p:nvGrpSpPr>
            <p:cNvPr id="7" name="Group 6">
              <a:extLst>
                <a:ext uri="{FF2B5EF4-FFF2-40B4-BE49-F238E27FC236}">
                  <a16:creationId xmlns:a16="http://schemas.microsoft.com/office/drawing/2014/main" id="{1781F98C-137C-4B41-812C-0D2B4844105A}"/>
                </a:ext>
              </a:extLst>
            </p:cNvPr>
            <p:cNvGrpSpPr/>
            <p:nvPr/>
          </p:nvGrpSpPr>
          <p:grpSpPr bwMode="gray">
            <a:xfrm>
              <a:off x="539750" y="1054100"/>
              <a:ext cx="1498357" cy="234950"/>
              <a:chOff x="539750" y="1054100"/>
              <a:chExt cx="1498357" cy="234950"/>
            </a:xfrm>
          </p:grpSpPr>
          <p:sp>
            <p:nvSpPr>
              <p:cNvPr id="8" name="AutoShape 3">
                <a:extLst>
                  <a:ext uri="{FF2B5EF4-FFF2-40B4-BE49-F238E27FC236}">
                    <a16:creationId xmlns:a16="http://schemas.microsoft.com/office/drawing/2014/main" id="{3BB922E3-07F0-4954-A034-6272DC4D710E}"/>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5">
                <a:extLst>
                  <a:ext uri="{FF2B5EF4-FFF2-40B4-BE49-F238E27FC236}">
                    <a16:creationId xmlns:a16="http://schemas.microsoft.com/office/drawing/2014/main" id="{7745803B-EC7C-4CD5-B06E-4CF501043FC2}"/>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6">
                <a:extLst>
                  <a:ext uri="{FF2B5EF4-FFF2-40B4-BE49-F238E27FC236}">
                    <a16:creationId xmlns:a16="http://schemas.microsoft.com/office/drawing/2014/main" id="{DFA78A12-287D-4683-BA2A-47D28FBB1C68}"/>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7">
                <a:extLst>
                  <a:ext uri="{FF2B5EF4-FFF2-40B4-BE49-F238E27FC236}">
                    <a16:creationId xmlns:a16="http://schemas.microsoft.com/office/drawing/2014/main" id="{A45BCCCA-57C1-4903-B41A-7D7DD70EE24F}"/>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8">
                <a:extLst>
                  <a:ext uri="{FF2B5EF4-FFF2-40B4-BE49-F238E27FC236}">
                    <a16:creationId xmlns:a16="http://schemas.microsoft.com/office/drawing/2014/main" id="{E025665D-2037-4A16-8CCD-BCBC116AA60E}"/>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Oval 9">
                <a:extLst>
                  <a:ext uri="{FF2B5EF4-FFF2-40B4-BE49-F238E27FC236}">
                    <a16:creationId xmlns:a16="http://schemas.microsoft.com/office/drawing/2014/main" id="{DDD89543-5C2A-4F7D-A7F6-1C582EEC28A1}"/>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Rectangle 10">
                <a:extLst>
                  <a:ext uri="{FF2B5EF4-FFF2-40B4-BE49-F238E27FC236}">
                    <a16:creationId xmlns:a16="http://schemas.microsoft.com/office/drawing/2014/main" id="{692C7B95-B785-47B8-829F-663C857AA78F}"/>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1">
                <a:extLst>
                  <a:ext uri="{FF2B5EF4-FFF2-40B4-BE49-F238E27FC236}">
                    <a16:creationId xmlns:a16="http://schemas.microsoft.com/office/drawing/2014/main" id="{E6990258-0565-42DA-A381-4F04ACC7D71B}"/>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2">
                <a:extLst>
                  <a:ext uri="{FF2B5EF4-FFF2-40B4-BE49-F238E27FC236}">
                    <a16:creationId xmlns:a16="http://schemas.microsoft.com/office/drawing/2014/main" id="{26058803-4427-453B-9AF8-6A9033992CAB}"/>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3">
                <a:extLst>
                  <a:ext uri="{FF2B5EF4-FFF2-40B4-BE49-F238E27FC236}">
                    <a16:creationId xmlns:a16="http://schemas.microsoft.com/office/drawing/2014/main" id="{95773D05-3AD7-4D78-AC15-3993C7824837}"/>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4">
                <a:extLst>
                  <a:ext uri="{FF2B5EF4-FFF2-40B4-BE49-F238E27FC236}">
                    <a16:creationId xmlns:a16="http://schemas.microsoft.com/office/drawing/2014/main" id="{F280892D-77CE-48DE-8514-F8DB5430CBCC}"/>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5">
                <a:extLst>
                  <a:ext uri="{FF2B5EF4-FFF2-40B4-BE49-F238E27FC236}">
                    <a16:creationId xmlns:a16="http://schemas.microsoft.com/office/drawing/2014/main" id="{14FDAA0F-38C5-4BB0-95E3-860776553B56}"/>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20" name="Group 19">
                <a:extLst>
                  <a:ext uri="{FF2B5EF4-FFF2-40B4-BE49-F238E27FC236}">
                    <a16:creationId xmlns:a16="http://schemas.microsoft.com/office/drawing/2014/main" id="{435E4500-D48B-41C4-A028-38829EE0C7D0}"/>
                  </a:ext>
                </a:extLst>
              </p:cNvPr>
              <p:cNvGrpSpPr>
                <a:grpSpLocks noChangeAspect="1"/>
              </p:cNvGrpSpPr>
              <p:nvPr/>
            </p:nvGrpSpPr>
            <p:grpSpPr bwMode="gray">
              <a:xfrm>
                <a:off x="1998819" y="1263267"/>
                <a:ext cx="39288" cy="20954"/>
                <a:chOff x="2687241" y="1822450"/>
                <a:chExt cx="23813" cy="12700"/>
              </a:xfrm>
            </p:grpSpPr>
            <p:sp>
              <p:nvSpPr>
                <p:cNvPr id="21" name="Freeform 8">
                  <a:extLst>
                    <a:ext uri="{FF2B5EF4-FFF2-40B4-BE49-F238E27FC236}">
                      <a16:creationId xmlns:a16="http://schemas.microsoft.com/office/drawing/2014/main" id="{6183CD40-39D1-4391-89B1-314E50C3803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2" name="Freeform 9">
                  <a:extLst>
                    <a:ext uri="{FF2B5EF4-FFF2-40B4-BE49-F238E27FC236}">
                      <a16:creationId xmlns:a16="http://schemas.microsoft.com/office/drawing/2014/main" id="{65617F44-E7DE-47A9-9487-54C23F5D36A2}"/>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grpSp>
      <p:sp>
        <p:nvSpPr>
          <p:cNvPr id="2" name="Text Placeholder 1">
            <a:extLst>
              <a:ext uri="{FF2B5EF4-FFF2-40B4-BE49-F238E27FC236}">
                <a16:creationId xmlns:a16="http://schemas.microsoft.com/office/drawing/2014/main" id="{7132EFF0-9B9F-4B58-9CFE-25093D7793D6}"/>
              </a:ext>
            </a:extLst>
          </p:cNvPr>
          <p:cNvSpPr>
            <a:spLocks noGrp="1"/>
          </p:cNvSpPr>
          <p:nvPr>
            <p:ph type="body" sz="quarter" idx="12"/>
          </p:nvPr>
        </p:nvSpPr>
        <p:spPr/>
        <p:txBody>
          <a:bodyPr vert="horz" lIns="91440" tIns="45720" rIns="91440" bIns="45720" rtlCol="0" anchor="t">
            <a:noAutofit/>
          </a:bodyPr>
          <a:lstStyle/>
          <a:p>
            <a:r>
              <a:rPr lang="en-US" dirty="0"/>
              <a:t>Success Pillar: Actively lead the transformation</a:t>
            </a:r>
          </a:p>
          <a:p>
            <a:endParaRPr lang="en-US" dirty="0"/>
          </a:p>
        </p:txBody>
      </p:sp>
      <p:sp>
        <p:nvSpPr>
          <p:cNvPr id="4" name="Title 3">
            <a:extLst>
              <a:ext uri="{FF2B5EF4-FFF2-40B4-BE49-F238E27FC236}">
                <a16:creationId xmlns:a16="http://schemas.microsoft.com/office/drawing/2014/main" id="{64634E25-3A5D-4EE6-95D2-215E4B88C51E}"/>
              </a:ext>
            </a:extLst>
          </p:cNvPr>
          <p:cNvSpPr>
            <a:spLocks noGrp="1"/>
          </p:cNvSpPr>
          <p:nvPr>
            <p:ph type="title"/>
          </p:nvPr>
        </p:nvSpPr>
        <p:spPr/>
        <p:txBody>
          <a:bodyPr/>
          <a:lstStyle/>
          <a:p>
            <a:r>
              <a:rPr lang="en-US" sz="4800" dirty="0"/>
              <a:t>Build a dedicated, dynamic governance process, policies, and team</a:t>
            </a:r>
            <a:endParaRPr lang="en-US" dirty="0"/>
          </a:p>
        </p:txBody>
      </p:sp>
    </p:spTree>
    <p:extLst>
      <p:ext uri="{BB962C8B-B14F-4D97-AF65-F5344CB8AC3E}">
        <p14:creationId xmlns:p14="http://schemas.microsoft.com/office/powerpoint/2010/main" val="3076879838"/>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
            <a:extLst>
              <a:ext uri="{FF2B5EF4-FFF2-40B4-BE49-F238E27FC236}">
                <a16:creationId xmlns:a16="http://schemas.microsoft.com/office/drawing/2014/main" id="{35C0B6B5-2722-C341-B28F-A4BB4B5CABE2}"/>
              </a:ext>
            </a:extLst>
          </p:cNvPr>
          <p:cNvSpPr txBox="1">
            <a:spLocks/>
          </p:cNvSpPr>
          <p:nvPr/>
        </p:nvSpPr>
        <p:spPr>
          <a:xfrm>
            <a:off x="441231" y="1912700"/>
            <a:ext cx="7458761" cy="3552467"/>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Define and document the portfolio of services offered on the Now Platform to business lines</a:t>
            </a:r>
          </a:p>
          <a:p>
            <a:pPr marL="227965" indent="-227965">
              <a:buFont typeface="Wingdings" pitchFamily="2" charset="2"/>
              <a:buChar char="q"/>
            </a:pPr>
            <a:r>
              <a:rPr lang="en-US" sz="1200" dirty="0"/>
              <a:t>Document the cost, capabilities, and other systems required to deliver each </a:t>
            </a:r>
            <a:r>
              <a:rPr lang="en-US" sz="1200" dirty="0">
                <a:highlight>
                  <a:srgbClr val="FFFF00"/>
                </a:highlight>
                <a:hlinkClick r:id="rId3"/>
              </a:rPr>
              <a:t>business service</a:t>
            </a:r>
            <a:r>
              <a:rPr lang="en-US" sz="1200" dirty="0">
                <a:highlight>
                  <a:srgbClr val="FFFF00"/>
                </a:highlight>
              </a:rPr>
              <a:t> </a:t>
            </a:r>
            <a:r>
              <a:rPr lang="en-US" sz="1200" dirty="0"/>
              <a:t>on the Now Platform.</a:t>
            </a:r>
          </a:p>
          <a:p>
            <a:pPr>
              <a:buFont typeface="Wingdings" pitchFamily="2" charset="2"/>
              <a:buChar char="q"/>
            </a:pPr>
            <a:r>
              <a:rPr lang="en-US" sz="1200" dirty="0"/>
              <a:t>Define how the ServiceNow portfolio aligns with other business services and systems in your organization with the goal of eventually integrating all portfolios into one enterprise service portfolio.</a:t>
            </a:r>
          </a:p>
          <a:p>
            <a:pPr>
              <a:buFont typeface="Wingdings" pitchFamily="2" charset="2"/>
              <a:buChar char="q"/>
            </a:pPr>
            <a:r>
              <a:rPr lang="en-US" sz="1200" dirty="0"/>
              <a:t>Revisit the ServiceNow portfolio at least monthly while implementing your first solution on ServiceNow (and semiannually after that), and assess where ServiceNow services should be modified, where new services are needed, when ServiceNow can replace an existing system, or where ServiceNow should be integrated with other systems of insight.</a:t>
            </a:r>
            <a:endParaRPr lang="en-US" sz="1600" dirty="0"/>
          </a:p>
          <a:p>
            <a:pPr>
              <a:buFont typeface="Wingdings" pitchFamily="2" charset="2"/>
              <a:buChar char="q"/>
            </a:pPr>
            <a:r>
              <a:rPr lang="en-US" sz="1200" dirty="0"/>
              <a:t>Assess </a:t>
            </a:r>
            <a:r>
              <a:rPr lang="en-US" sz="1200" dirty="0">
                <a:highlight>
                  <a:srgbClr val="FFFF00"/>
                </a:highlight>
                <a:hlinkClick r:id="rId4"/>
              </a:rPr>
              <a:t>ServiceNow demand</a:t>
            </a:r>
            <a:r>
              <a:rPr lang="en-US" sz="1200" dirty="0">
                <a:highlight>
                  <a:srgbClr val="FFFF00"/>
                </a:highlight>
              </a:rPr>
              <a:t> </a:t>
            </a:r>
            <a:r>
              <a:rPr lang="en-US" sz="1200" dirty="0"/>
              <a:t>at least monthly, progressing to weekly or even daily to improve responsiveness to business needs.</a:t>
            </a:r>
          </a:p>
          <a:p>
            <a:pPr marL="0" indent="0">
              <a:buNone/>
            </a:pPr>
            <a:endParaRPr lang="en-US" sz="1200" dirty="0"/>
          </a:p>
          <a:p>
            <a:pPr>
              <a:buFont typeface="Wingdings" pitchFamily="2" charset="2"/>
              <a:buChar char="q"/>
            </a:pPr>
            <a:endParaRPr lang="en-US" sz="1200" dirty="0"/>
          </a:p>
          <a:p>
            <a:pPr>
              <a:buFont typeface="Wingdings" pitchFamily="2" charset="2"/>
              <a:buChar char="q"/>
            </a:pPr>
            <a:endParaRPr lang="en-US" sz="1200" dirty="0"/>
          </a:p>
        </p:txBody>
      </p:sp>
      <p:sp>
        <p:nvSpPr>
          <p:cNvPr id="16" name="Text Placeholder 9">
            <a:extLst>
              <a:ext uri="{FF2B5EF4-FFF2-40B4-BE49-F238E27FC236}">
                <a16:creationId xmlns:a16="http://schemas.microsoft.com/office/drawing/2014/main" id="{C200895D-3A7A-8B4B-95EA-0FF976C4C8B0}"/>
              </a:ext>
            </a:extLst>
          </p:cNvPr>
          <p:cNvSpPr>
            <a:spLocks noGrp="1"/>
          </p:cNvSpPr>
          <p:nvPr>
            <p:ph type="body" sz="quarter" idx="13"/>
          </p:nvPr>
        </p:nvSpPr>
        <p:spPr>
          <a:xfrm>
            <a:off x="441231" y="960179"/>
            <a:ext cx="11207241" cy="446087"/>
          </a:xfrm>
        </p:spPr>
        <p:txBody>
          <a:bodyPr/>
          <a:lstStyle/>
          <a:p>
            <a:endParaRPr lang="en-US" sz="2000" dirty="0"/>
          </a:p>
          <a:p>
            <a:endParaRPr lang="en-US" dirty="0"/>
          </a:p>
        </p:txBody>
      </p:sp>
      <p:sp>
        <p:nvSpPr>
          <p:cNvPr id="21" name="TextBox 20">
            <a:extLst>
              <a:ext uri="{FF2B5EF4-FFF2-40B4-BE49-F238E27FC236}">
                <a16:creationId xmlns:a16="http://schemas.microsoft.com/office/drawing/2014/main" id="{6D88B6FB-C7BE-C043-9645-C2CED479F4E0}"/>
              </a:ext>
            </a:extLst>
          </p:cNvPr>
          <p:cNvSpPr txBox="1"/>
          <p:nvPr/>
        </p:nvSpPr>
        <p:spPr>
          <a:xfrm>
            <a:off x="441231" y="1224433"/>
            <a:ext cx="11225082" cy="461665"/>
          </a:xfrm>
          <a:prstGeom prst="rect">
            <a:avLst/>
          </a:prstGeom>
          <a:noFill/>
        </p:spPr>
        <p:txBody>
          <a:bodyPr wrap="square" rtlCol="0" anchor="t">
            <a:spAutoFit/>
          </a:bodyPr>
          <a:lstStyle/>
          <a:p>
            <a:r>
              <a:rPr lang="en-US" sz="1200" dirty="0"/>
              <a:t>It’s important to establish a Now Platform governance capability to define a portfolio of services offered using ServiceNow, with detail on what those services deliver to customers and how demand is managed for those services. </a:t>
            </a:r>
          </a:p>
        </p:txBody>
      </p:sp>
      <p:sp>
        <p:nvSpPr>
          <p:cNvPr id="14" name="Title 1">
            <a:extLst>
              <a:ext uri="{FF2B5EF4-FFF2-40B4-BE49-F238E27FC236}">
                <a16:creationId xmlns:a16="http://schemas.microsoft.com/office/drawing/2014/main" id="{CDDE9DBE-025A-EB4E-8347-B8828057D278}"/>
              </a:ext>
            </a:extLst>
          </p:cNvPr>
          <p:cNvSpPr>
            <a:spLocks noGrp="1"/>
          </p:cNvSpPr>
          <p:nvPr>
            <p:ph type="title"/>
          </p:nvPr>
        </p:nvSpPr>
        <p:spPr>
          <a:xfrm>
            <a:off x="441231" y="341807"/>
            <a:ext cx="9992554" cy="668692"/>
          </a:xfrm>
        </p:spPr>
        <p:txBody>
          <a:bodyPr/>
          <a:lstStyle/>
          <a:p>
            <a:r>
              <a:rPr lang="en-US" dirty="0"/>
              <a:t>Step 4b: Define portfolio governance capability</a:t>
            </a:r>
          </a:p>
        </p:txBody>
      </p:sp>
      <p:sp>
        <p:nvSpPr>
          <p:cNvPr id="36" name="Rectangle 35">
            <a:extLst>
              <a:ext uri="{FF2B5EF4-FFF2-40B4-BE49-F238E27FC236}">
                <a16:creationId xmlns:a16="http://schemas.microsoft.com/office/drawing/2014/main" id="{BD2C093E-0214-9C4D-9E25-FB4A6CF5C9A7}"/>
              </a:ext>
            </a:extLst>
          </p:cNvPr>
          <p:cNvSpPr/>
          <p:nvPr/>
        </p:nvSpPr>
        <p:spPr>
          <a:xfrm>
            <a:off x="0"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4" name="Group 23">
            <a:extLst>
              <a:ext uri="{FF2B5EF4-FFF2-40B4-BE49-F238E27FC236}">
                <a16:creationId xmlns:a16="http://schemas.microsoft.com/office/drawing/2014/main" id="{FCA7E70B-C71F-7B4F-95AC-6A3F58395FE6}"/>
              </a:ext>
            </a:extLst>
          </p:cNvPr>
          <p:cNvGrpSpPr/>
          <p:nvPr/>
        </p:nvGrpSpPr>
        <p:grpSpPr>
          <a:xfrm>
            <a:off x="441231" y="5830366"/>
            <a:ext cx="11207240" cy="480404"/>
            <a:chOff x="441231" y="5830366"/>
            <a:chExt cx="11207240" cy="480404"/>
          </a:xfrm>
        </p:grpSpPr>
        <p:sp>
          <p:nvSpPr>
            <p:cNvPr id="25" name="Chevron 24">
              <a:extLst>
                <a:ext uri="{FF2B5EF4-FFF2-40B4-BE49-F238E27FC236}">
                  <a16:creationId xmlns:a16="http://schemas.microsoft.com/office/drawing/2014/main" id="{94B7D1B5-6235-EE4D-9F75-85869851FE00}"/>
                </a:ext>
              </a:extLst>
            </p:cNvPr>
            <p:cNvSpPr/>
            <p:nvPr/>
          </p:nvSpPr>
          <p:spPr>
            <a:xfrm>
              <a:off x="441231" y="5848654"/>
              <a:ext cx="2285929"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nvGrpSpPr>
            <p:cNvPr id="26" name="Group 25">
              <a:extLst>
                <a:ext uri="{FF2B5EF4-FFF2-40B4-BE49-F238E27FC236}">
                  <a16:creationId xmlns:a16="http://schemas.microsoft.com/office/drawing/2014/main" id="{32E91863-AA3B-1C47-BFB9-AC880E949BEA}"/>
                </a:ext>
              </a:extLst>
            </p:cNvPr>
            <p:cNvGrpSpPr/>
            <p:nvPr/>
          </p:nvGrpSpPr>
          <p:grpSpPr>
            <a:xfrm>
              <a:off x="1115568" y="5830366"/>
              <a:ext cx="10532903" cy="462116"/>
              <a:chOff x="441230" y="5684062"/>
              <a:chExt cx="11207241" cy="462116"/>
            </a:xfrm>
          </p:grpSpPr>
          <p:sp>
            <p:nvSpPr>
              <p:cNvPr id="27" name="Chevron 26">
                <a:extLst>
                  <a:ext uri="{FF2B5EF4-FFF2-40B4-BE49-F238E27FC236}">
                    <a16:creationId xmlns:a16="http://schemas.microsoft.com/office/drawing/2014/main" id="{C3CF6506-AB56-2F45-953F-AC50B62BDF62}"/>
                  </a:ext>
                </a:extLst>
              </p:cNvPr>
              <p:cNvSpPr/>
              <p:nvPr/>
            </p:nvSpPr>
            <p:spPr>
              <a:xfrm>
                <a:off x="441230" y="5684062"/>
                <a:ext cx="249399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Define the governance roles and responsibilities</a:t>
                </a:r>
              </a:p>
            </p:txBody>
          </p:sp>
          <p:sp>
            <p:nvSpPr>
              <p:cNvPr id="28" name="Chevron 27">
                <a:extLst>
                  <a:ext uri="{FF2B5EF4-FFF2-40B4-BE49-F238E27FC236}">
                    <a16:creationId xmlns:a16="http://schemas.microsoft.com/office/drawing/2014/main" id="{9373F562-E0EF-864D-A7FE-551518EAB6D0}"/>
                  </a:ext>
                </a:extLst>
              </p:cNvPr>
              <p:cNvSpPr/>
              <p:nvPr/>
            </p:nvSpPr>
            <p:spPr>
              <a:xfrm>
                <a:off x="2623016" y="5684062"/>
                <a:ext cx="234217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Build capabilities for strategy governance</a:t>
                </a:r>
              </a:p>
            </p:txBody>
          </p:sp>
          <p:sp>
            <p:nvSpPr>
              <p:cNvPr id="29" name="Chevron 28">
                <a:extLst>
                  <a:ext uri="{FF2B5EF4-FFF2-40B4-BE49-F238E27FC236}">
                    <a16:creationId xmlns:a16="http://schemas.microsoft.com/office/drawing/2014/main" id="{51903475-6BBD-C74B-A421-77B590476821}"/>
                  </a:ext>
                </a:extLst>
              </p:cNvPr>
              <p:cNvSpPr/>
              <p:nvPr/>
            </p:nvSpPr>
            <p:spPr>
              <a:xfrm>
                <a:off x="6494735" y="5684062"/>
                <a:ext cx="2905296"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Build capabilities for portfolio governance</a:t>
                </a:r>
              </a:p>
            </p:txBody>
          </p:sp>
          <p:sp>
            <p:nvSpPr>
              <p:cNvPr id="37" name="Chevron 36">
                <a:extLst>
                  <a:ext uri="{FF2B5EF4-FFF2-40B4-BE49-F238E27FC236}">
                    <a16:creationId xmlns:a16="http://schemas.microsoft.com/office/drawing/2014/main" id="{C08359D1-F9FB-5143-9832-6A5B140F8199}"/>
                  </a:ext>
                </a:extLst>
              </p:cNvPr>
              <p:cNvSpPr/>
              <p:nvPr/>
            </p:nvSpPr>
            <p:spPr>
              <a:xfrm>
                <a:off x="9089697" y="5684062"/>
                <a:ext cx="2558774"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Make governance dynamic</a:t>
                </a:r>
              </a:p>
            </p:txBody>
          </p:sp>
          <p:sp>
            <p:nvSpPr>
              <p:cNvPr id="38" name="Chevron 37">
                <a:extLst>
                  <a:ext uri="{FF2B5EF4-FFF2-40B4-BE49-F238E27FC236}">
                    <a16:creationId xmlns:a16="http://schemas.microsoft.com/office/drawing/2014/main" id="{7C5E78E9-B5F4-B54A-8D0F-1775DFC81B40}"/>
                  </a:ext>
                </a:extLst>
              </p:cNvPr>
              <p:cNvSpPr/>
              <p:nvPr/>
            </p:nvSpPr>
            <p:spPr>
              <a:xfrm>
                <a:off x="4585400" y="5684062"/>
                <a:ext cx="225585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Enact technical governance</a:t>
                </a:r>
              </a:p>
            </p:txBody>
          </p:sp>
        </p:grpSp>
      </p:grpSp>
    </p:spTree>
    <p:extLst>
      <p:ext uri="{BB962C8B-B14F-4D97-AF65-F5344CB8AC3E}">
        <p14:creationId xmlns:p14="http://schemas.microsoft.com/office/powerpoint/2010/main" val="887021178"/>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9">
            <a:extLst>
              <a:ext uri="{FF2B5EF4-FFF2-40B4-BE49-F238E27FC236}">
                <a16:creationId xmlns:a16="http://schemas.microsoft.com/office/drawing/2014/main" id="{C200895D-3A7A-8B4B-95EA-0FF976C4C8B0}"/>
              </a:ext>
            </a:extLst>
          </p:cNvPr>
          <p:cNvSpPr>
            <a:spLocks noGrp="1"/>
          </p:cNvSpPr>
          <p:nvPr>
            <p:ph type="body" sz="quarter" idx="13"/>
          </p:nvPr>
        </p:nvSpPr>
        <p:spPr>
          <a:xfrm>
            <a:off x="441231" y="960179"/>
            <a:ext cx="11207241" cy="446087"/>
          </a:xfrm>
        </p:spPr>
        <p:txBody>
          <a:bodyPr/>
          <a:lstStyle/>
          <a:p>
            <a:endParaRPr lang="en-US" sz="2000" dirty="0"/>
          </a:p>
          <a:p>
            <a:endParaRPr lang="en-US" dirty="0"/>
          </a:p>
        </p:txBody>
      </p:sp>
      <p:sp>
        <p:nvSpPr>
          <p:cNvPr id="21" name="TextBox 20">
            <a:extLst>
              <a:ext uri="{FF2B5EF4-FFF2-40B4-BE49-F238E27FC236}">
                <a16:creationId xmlns:a16="http://schemas.microsoft.com/office/drawing/2014/main" id="{6D88B6FB-C7BE-C043-9645-C2CED479F4E0}"/>
              </a:ext>
            </a:extLst>
          </p:cNvPr>
          <p:cNvSpPr txBox="1"/>
          <p:nvPr/>
        </p:nvSpPr>
        <p:spPr>
          <a:xfrm>
            <a:off x="441231" y="1224430"/>
            <a:ext cx="11225082" cy="461665"/>
          </a:xfrm>
          <a:prstGeom prst="rect">
            <a:avLst/>
          </a:prstGeom>
          <a:noFill/>
        </p:spPr>
        <p:txBody>
          <a:bodyPr wrap="square" rtlCol="0">
            <a:spAutoFit/>
          </a:bodyPr>
          <a:lstStyle/>
          <a:p>
            <a:r>
              <a:rPr lang="en-US" sz="1200" dirty="0"/>
              <a:t>To maintain and refine portfolio governance over time, establish how to consistently inform governance authority decisions and how those decisions are captured in written policy. </a:t>
            </a:r>
          </a:p>
        </p:txBody>
      </p:sp>
      <p:sp>
        <p:nvSpPr>
          <p:cNvPr id="14" name="Title 1">
            <a:extLst>
              <a:ext uri="{FF2B5EF4-FFF2-40B4-BE49-F238E27FC236}">
                <a16:creationId xmlns:a16="http://schemas.microsoft.com/office/drawing/2014/main" id="{CDDE9DBE-025A-EB4E-8347-B8828057D278}"/>
              </a:ext>
            </a:extLst>
          </p:cNvPr>
          <p:cNvSpPr>
            <a:spLocks noGrp="1"/>
          </p:cNvSpPr>
          <p:nvPr>
            <p:ph type="title"/>
          </p:nvPr>
        </p:nvSpPr>
        <p:spPr>
          <a:xfrm>
            <a:off x="441231" y="313811"/>
            <a:ext cx="9992554" cy="668692"/>
          </a:xfrm>
        </p:spPr>
        <p:txBody>
          <a:bodyPr/>
          <a:lstStyle/>
          <a:p>
            <a:r>
              <a:rPr lang="en-US" dirty="0"/>
              <a:t>Step 4c: Define portfolio governance activities</a:t>
            </a:r>
          </a:p>
        </p:txBody>
      </p:sp>
      <p:sp>
        <p:nvSpPr>
          <p:cNvPr id="36" name="Rectangle 35">
            <a:extLst>
              <a:ext uri="{FF2B5EF4-FFF2-40B4-BE49-F238E27FC236}">
                <a16:creationId xmlns:a16="http://schemas.microsoft.com/office/drawing/2014/main" id="{BD2C093E-0214-9C4D-9E25-FB4A6CF5C9A7}"/>
              </a:ext>
            </a:extLst>
          </p:cNvPr>
          <p:cNvSpPr/>
          <p:nvPr/>
        </p:nvSpPr>
        <p:spPr>
          <a:xfrm>
            <a:off x="0" y="1024829"/>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11">
            <a:extLst>
              <a:ext uri="{FF2B5EF4-FFF2-40B4-BE49-F238E27FC236}">
                <a16:creationId xmlns:a16="http://schemas.microsoft.com/office/drawing/2014/main" id="{3A8C197F-A8BF-F645-B749-AA96B0677152}"/>
              </a:ext>
            </a:extLst>
          </p:cNvPr>
          <p:cNvSpPr txBox="1">
            <a:spLocks/>
          </p:cNvSpPr>
          <p:nvPr/>
        </p:nvSpPr>
        <p:spPr>
          <a:xfrm>
            <a:off x="441231" y="1736755"/>
            <a:ext cx="5959569" cy="3813782"/>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Define how portfolio governance decisions are supported and informed</a:t>
            </a:r>
          </a:p>
          <a:p>
            <a:pPr>
              <a:buFont typeface="Wingdings" pitchFamily="2" charset="2"/>
              <a:buChar char="q"/>
            </a:pPr>
            <a:r>
              <a:rPr lang="en-US" sz="1200" dirty="0"/>
              <a:t>Define a process for how governance decisions will be made during ServiceNow demand board meetings (set agendas, define rules for granting approval, etc.).</a:t>
            </a:r>
          </a:p>
          <a:p>
            <a:pPr>
              <a:buFont typeface="Wingdings" pitchFamily="2" charset="2"/>
              <a:buChar char="q"/>
            </a:pPr>
            <a:r>
              <a:rPr lang="en-US" sz="1200" dirty="0"/>
              <a:t>Create and maintain an ongoing list of decisions that the ServiceNow demand need to make in upcoming meetings.</a:t>
            </a:r>
          </a:p>
          <a:p>
            <a:pPr>
              <a:buFont typeface="Wingdings" pitchFamily="2" charset="2"/>
              <a:buChar char="q"/>
            </a:pPr>
            <a:r>
              <a:rPr lang="en-US" sz="1200" dirty="0"/>
              <a:t>Collect the information that the ServiceNow demand board needs to inform decisions about how to manage and shape demand. Provide this information to board members one week before scheduled meetings. This information should include the: </a:t>
            </a:r>
          </a:p>
          <a:p>
            <a:pPr lvl="1">
              <a:buFont typeface="Wingdings" pitchFamily="2" charset="2"/>
              <a:buChar char="q"/>
            </a:pPr>
            <a:r>
              <a:rPr lang="en-US" sz="1200" dirty="0"/>
              <a:t>Most up-to-date version of the ServiceNow service portfolio and/or any other enterprise service portfolios</a:t>
            </a:r>
          </a:p>
          <a:p>
            <a:pPr lvl="1">
              <a:buFont typeface="Wingdings" pitchFamily="2" charset="2"/>
              <a:buChar char="q"/>
            </a:pPr>
            <a:r>
              <a:rPr lang="en-US" sz="1200" dirty="0"/>
              <a:t>Historical data on ServiceNow demand with a focus on demand since the last meeting</a:t>
            </a:r>
          </a:p>
          <a:p>
            <a:pPr lvl="1">
              <a:buFont typeface="Wingdings" pitchFamily="2" charset="2"/>
              <a:buChar char="q"/>
            </a:pPr>
            <a:r>
              <a:rPr lang="en-US" sz="1200" dirty="0"/>
              <a:t>Most up-to-date version of the ServiceNow strategic roadmap to inform how demand-shaping decisions align with the strategic direction</a:t>
            </a:r>
          </a:p>
          <a:p>
            <a:pPr lvl="1">
              <a:buFont typeface="Wingdings" pitchFamily="2" charset="2"/>
              <a:buChar char="q"/>
            </a:pPr>
            <a:r>
              <a:rPr lang="en-US" sz="1200" dirty="0"/>
              <a:t>Summary of decisions and outcomes from other governance authorities since the last ServiceNow demand board meeting </a:t>
            </a:r>
          </a:p>
        </p:txBody>
      </p:sp>
      <p:sp>
        <p:nvSpPr>
          <p:cNvPr id="24" name="Content Placeholder 2">
            <a:extLst>
              <a:ext uri="{FF2B5EF4-FFF2-40B4-BE49-F238E27FC236}">
                <a16:creationId xmlns:a16="http://schemas.microsoft.com/office/drawing/2014/main" id="{87649D3D-0C74-0F4C-8831-7CDD8F3A640B}"/>
              </a:ext>
            </a:extLst>
          </p:cNvPr>
          <p:cNvSpPr txBox="1">
            <a:spLocks/>
          </p:cNvSpPr>
          <p:nvPr/>
        </p:nvSpPr>
        <p:spPr bwMode="gray">
          <a:xfrm>
            <a:off x="6512767" y="1736755"/>
            <a:ext cx="5153545" cy="4093611"/>
          </a:xfrm>
          <a:prstGeom prst="rect">
            <a:avLst/>
          </a:prstGeom>
        </p:spPr>
        <p:txBody>
          <a:bodyPr vert="horz" lIns="91440" tIns="45720" rIns="91440" bIns="45720" rtlCol="0">
            <a:noAutofit/>
          </a:bodyPr>
          <a:lstStyle>
            <a:lvl1pPr marL="0" indent="0" algn="l" defTabSz="457017" rtl="0" eaLnBrk="1" latinLnBrk="0" hangingPunct="1">
              <a:lnSpc>
                <a:spcPct val="90000"/>
              </a:lnSpc>
              <a:spcBef>
                <a:spcPts val="1200"/>
              </a:spcBef>
              <a:buClr>
                <a:schemeClr val="tx1"/>
              </a:buClr>
              <a:buFont typeface="Arial"/>
              <a:buNone/>
              <a:defRPr sz="1900" b="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None/>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None/>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None/>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None/>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r>
              <a:rPr lang="en-US" sz="1200" b="1" dirty="0"/>
              <a:t>Define how portfolio governance decisions are captured in policy</a:t>
            </a:r>
          </a:p>
          <a:p>
            <a:pPr marL="171450" indent="-171450">
              <a:buFont typeface="Wingdings" pitchFamily="2" charset="2"/>
              <a:buChar char="q"/>
            </a:pPr>
            <a:r>
              <a:rPr lang="en-US" sz="1200" dirty="0"/>
              <a:t>Take detailed notes during ServiceNow demand board meetings.</a:t>
            </a:r>
          </a:p>
          <a:p>
            <a:pPr marL="171450" indent="-171450">
              <a:buFont typeface="Wingdings" pitchFamily="2" charset="2"/>
              <a:buChar char="q"/>
            </a:pPr>
            <a:r>
              <a:rPr lang="en-US" sz="1200" dirty="0"/>
              <a:t>Create and document a new portfolio governance policy (or updated existing policy) based on ServiceNow demand board decisions.</a:t>
            </a:r>
          </a:p>
          <a:p>
            <a:endParaRPr lang="en-US" sz="1200" dirty="0"/>
          </a:p>
        </p:txBody>
      </p:sp>
      <p:grpSp>
        <p:nvGrpSpPr>
          <p:cNvPr id="31" name="Group 30">
            <a:extLst>
              <a:ext uri="{FF2B5EF4-FFF2-40B4-BE49-F238E27FC236}">
                <a16:creationId xmlns:a16="http://schemas.microsoft.com/office/drawing/2014/main" id="{AD3CBE76-1013-C042-AB5F-AAD075E88051}"/>
              </a:ext>
            </a:extLst>
          </p:cNvPr>
          <p:cNvGrpSpPr/>
          <p:nvPr/>
        </p:nvGrpSpPr>
        <p:grpSpPr>
          <a:xfrm>
            <a:off x="441231" y="5830366"/>
            <a:ext cx="11207240" cy="480404"/>
            <a:chOff x="441231" y="5830366"/>
            <a:chExt cx="11207240" cy="480404"/>
          </a:xfrm>
        </p:grpSpPr>
        <p:sp>
          <p:nvSpPr>
            <p:cNvPr id="32" name="Chevron 31">
              <a:extLst>
                <a:ext uri="{FF2B5EF4-FFF2-40B4-BE49-F238E27FC236}">
                  <a16:creationId xmlns:a16="http://schemas.microsoft.com/office/drawing/2014/main" id="{45B40973-8EBF-2840-BF50-FCCEDD48433F}"/>
                </a:ext>
              </a:extLst>
            </p:cNvPr>
            <p:cNvSpPr/>
            <p:nvPr/>
          </p:nvSpPr>
          <p:spPr>
            <a:xfrm>
              <a:off x="441231" y="5848654"/>
              <a:ext cx="2285929"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nvGrpSpPr>
            <p:cNvPr id="33" name="Group 32">
              <a:extLst>
                <a:ext uri="{FF2B5EF4-FFF2-40B4-BE49-F238E27FC236}">
                  <a16:creationId xmlns:a16="http://schemas.microsoft.com/office/drawing/2014/main" id="{FE48C84C-ED58-9A4B-811C-4D0E9FE88E11}"/>
                </a:ext>
              </a:extLst>
            </p:cNvPr>
            <p:cNvGrpSpPr/>
            <p:nvPr/>
          </p:nvGrpSpPr>
          <p:grpSpPr>
            <a:xfrm>
              <a:off x="1115568" y="5830366"/>
              <a:ext cx="10532903" cy="462116"/>
              <a:chOff x="441230" y="5684062"/>
              <a:chExt cx="11207241" cy="462116"/>
            </a:xfrm>
          </p:grpSpPr>
          <p:sp>
            <p:nvSpPr>
              <p:cNvPr id="34" name="Chevron 33">
                <a:extLst>
                  <a:ext uri="{FF2B5EF4-FFF2-40B4-BE49-F238E27FC236}">
                    <a16:creationId xmlns:a16="http://schemas.microsoft.com/office/drawing/2014/main" id="{BFED907F-6FDA-CF4D-A60B-5E7A94F68381}"/>
                  </a:ext>
                </a:extLst>
              </p:cNvPr>
              <p:cNvSpPr/>
              <p:nvPr/>
            </p:nvSpPr>
            <p:spPr>
              <a:xfrm>
                <a:off x="441230" y="5684062"/>
                <a:ext cx="249399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Define the governance roles and responsibilities</a:t>
                </a:r>
              </a:p>
            </p:txBody>
          </p:sp>
          <p:sp>
            <p:nvSpPr>
              <p:cNvPr id="35" name="Chevron 34">
                <a:extLst>
                  <a:ext uri="{FF2B5EF4-FFF2-40B4-BE49-F238E27FC236}">
                    <a16:creationId xmlns:a16="http://schemas.microsoft.com/office/drawing/2014/main" id="{201E0818-7B67-D44F-AC04-3C257F8EAC5E}"/>
                  </a:ext>
                </a:extLst>
              </p:cNvPr>
              <p:cNvSpPr/>
              <p:nvPr/>
            </p:nvSpPr>
            <p:spPr>
              <a:xfrm>
                <a:off x="2623016" y="5684062"/>
                <a:ext cx="234217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Build capabilities for strategy governance</a:t>
                </a:r>
              </a:p>
            </p:txBody>
          </p:sp>
          <p:sp>
            <p:nvSpPr>
              <p:cNvPr id="42" name="Chevron 41">
                <a:extLst>
                  <a:ext uri="{FF2B5EF4-FFF2-40B4-BE49-F238E27FC236}">
                    <a16:creationId xmlns:a16="http://schemas.microsoft.com/office/drawing/2014/main" id="{664AA710-FC3E-7443-BC6A-D62D699E4BFF}"/>
                  </a:ext>
                </a:extLst>
              </p:cNvPr>
              <p:cNvSpPr/>
              <p:nvPr/>
            </p:nvSpPr>
            <p:spPr>
              <a:xfrm>
                <a:off x="6494735" y="5684062"/>
                <a:ext cx="2905296"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Build capabilities for portfolio governance</a:t>
                </a:r>
              </a:p>
            </p:txBody>
          </p:sp>
          <p:sp>
            <p:nvSpPr>
              <p:cNvPr id="43" name="Chevron 42">
                <a:extLst>
                  <a:ext uri="{FF2B5EF4-FFF2-40B4-BE49-F238E27FC236}">
                    <a16:creationId xmlns:a16="http://schemas.microsoft.com/office/drawing/2014/main" id="{BD42AEEA-967C-BC49-8FAA-9B84E73E87F5}"/>
                  </a:ext>
                </a:extLst>
              </p:cNvPr>
              <p:cNvSpPr/>
              <p:nvPr/>
            </p:nvSpPr>
            <p:spPr>
              <a:xfrm>
                <a:off x="9089697" y="5684062"/>
                <a:ext cx="2558774"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Make governance dynamic</a:t>
                </a:r>
              </a:p>
            </p:txBody>
          </p:sp>
          <p:sp>
            <p:nvSpPr>
              <p:cNvPr id="44" name="Chevron 43">
                <a:extLst>
                  <a:ext uri="{FF2B5EF4-FFF2-40B4-BE49-F238E27FC236}">
                    <a16:creationId xmlns:a16="http://schemas.microsoft.com/office/drawing/2014/main" id="{8DB49A88-BD5B-BC40-B683-FCBF610506C5}"/>
                  </a:ext>
                </a:extLst>
              </p:cNvPr>
              <p:cNvSpPr/>
              <p:nvPr/>
            </p:nvSpPr>
            <p:spPr>
              <a:xfrm>
                <a:off x="4585400" y="5684062"/>
                <a:ext cx="225585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Enact technical governance</a:t>
                </a:r>
              </a:p>
            </p:txBody>
          </p:sp>
        </p:grpSp>
      </p:grpSp>
    </p:spTree>
    <p:extLst>
      <p:ext uri="{BB962C8B-B14F-4D97-AF65-F5344CB8AC3E}">
        <p14:creationId xmlns:p14="http://schemas.microsoft.com/office/powerpoint/2010/main" val="3457038189"/>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11">
            <a:extLst>
              <a:ext uri="{FF2B5EF4-FFF2-40B4-BE49-F238E27FC236}">
                <a16:creationId xmlns:a16="http://schemas.microsoft.com/office/drawing/2014/main" id="{F52A0A65-8AEA-4B42-92B9-5E4ECA9B59AB}"/>
              </a:ext>
            </a:extLst>
          </p:cNvPr>
          <p:cNvSpPr txBox="1">
            <a:spLocks/>
          </p:cNvSpPr>
          <p:nvPr/>
        </p:nvSpPr>
        <p:spPr>
          <a:xfrm>
            <a:off x="441231" y="1928050"/>
            <a:ext cx="3387820" cy="4313093"/>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Define metrics to diagnose where you can improve governance</a:t>
            </a:r>
          </a:p>
          <a:p>
            <a:pPr>
              <a:buFont typeface="Wingdings" pitchFamily="2" charset="2"/>
              <a:buChar char="q"/>
            </a:pPr>
            <a:r>
              <a:rPr lang="en-US" sz="1200" dirty="0"/>
              <a:t>Build key performance indicators (KPIs) that track governance comprehensiveness and quality over time and embed them into the platform.</a:t>
            </a:r>
          </a:p>
          <a:p>
            <a:pPr>
              <a:buFont typeface="Wingdings" pitchFamily="2" charset="2"/>
              <a:buChar char="q"/>
            </a:pPr>
            <a:r>
              <a:rPr lang="en-US" sz="1200" dirty="0"/>
              <a:t>Define how metrics can measure desired business outcomes.</a:t>
            </a:r>
          </a:p>
          <a:p>
            <a:pPr>
              <a:buFont typeface="Wingdings" pitchFamily="2" charset="2"/>
              <a:buChar char="q"/>
            </a:pPr>
            <a:r>
              <a:rPr lang="en-US" sz="1200" dirty="0"/>
              <a:t>Set baselines for benchmarks and then set goals for continuous improvement. </a:t>
            </a:r>
          </a:p>
          <a:p>
            <a:pPr marL="0" indent="0">
              <a:buNone/>
            </a:pPr>
            <a:r>
              <a:rPr lang="en-US" sz="1200" b="1" dirty="0"/>
              <a:t>Seek and remove bottlenecks in governance approvals processes</a:t>
            </a:r>
          </a:p>
          <a:p>
            <a:pPr>
              <a:buFont typeface="Wingdings" pitchFamily="2" charset="2"/>
              <a:buChar char="q"/>
            </a:pPr>
            <a:r>
              <a:rPr lang="en-US" sz="1200" dirty="0"/>
              <a:t>Remove simple, low-risk boilerplate decisions from governance board agendas and delegate those decisions to team leads and managers.</a:t>
            </a:r>
          </a:p>
          <a:p>
            <a:pPr>
              <a:buFont typeface="Wingdings" pitchFamily="2" charset="2"/>
              <a:buChar char="q"/>
            </a:pPr>
            <a:r>
              <a:rPr lang="en-US" sz="1200" dirty="0"/>
              <a:t>Review streamlined approvals processes with stakeholders, especially enterprise architecture and security.</a:t>
            </a:r>
          </a:p>
          <a:p>
            <a:pPr marL="0" indent="0">
              <a:buNone/>
            </a:pPr>
            <a:endParaRPr lang="en-US" sz="1200" b="1" dirty="0"/>
          </a:p>
          <a:p>
            <a:pPr marL="0" indent="0">
              <a:buNone/>
            </a:pPr>
            <a:endParaRPr lang="en-US" sz="1200" b="1" dirty="0"/>
          </a:p>
          <a:p>
            <a:pPr marL="0" indent="0">
              <a:buNone/>
            </a:pPr>
            <a:endParaRPr lang="en-US" sz="1200" dirty="0"/>
          </a:p>
        </p:txBody>
      </p:sp>
      <p:sp>
        <p:nvSpPr>
          <p:cNvPr id="15" name="Text Placeholder 9">
            <a:extLst>
              <a:ext uri="{FF2B5EF4-FFF2-40B4-BE49-F238E27FC236}">
                <a16:creationId xmlns:a16="http://schemas.microsoft.com/office/drawing/2014/main" id="{62221974-A629-3344-81CD-E30DB5612BFE}"/>
              </a:ext>
            </a:extLst>
          </p:cNvPr>
          <p:cNvSpPr txBox="1">
            <a:spLocks/>
          </p:cNvSpPr>
          <p:nvPr/>
        </p:nvSpPr>
        <p:spPr>
          <a:xfrm>
            <a:off x="441231" y="960179"/>
            <a:ext cx="11207241" cy="446087"/>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endParaRPr lang="en-US" dirty="0"/>
          </a:p>
        </p:txBody>
      </p:sp>
      <p:sp>
        <p:nvSpPr>
          <p:cNvPr id="16" name="Title 1">
            <a:extLst>
              <a:ext uri="{FF2B5EF4-FFF2-40B4-BE49-F238E27FC236}">
                <a16:creationId xmlns:a16="http://schemas.microsoft.com/office/drawing/2014/main" id="{5C355882-9AF4-684D-A1FD-3146603B2544}"/>
              </a:ext>
            </a:extLst>
          </p:cNvPr>
          <p:cNvSpPr>
            <a:spLocks noGrp="1"/>
          </p:cNvSpPr>
          <p:nvPr>
            <p:ph type="title"/>
          </p:nvPr>
        </p:nvSpPr>
        <p:spPr>
          <a:xfrm>
            <a:off x="441231" y="341807"/>
            <a:ext cx="11207242" cy="668692"/>
          </a:xfrm>
        </p:spPr>
        <p:txBody>
          <a:bodyPr/>
          <a:lstStyle/>
          <a:p>
            <a:r>
              <a:rPr lang="en-US" dirty="0"/>
              <a:t>Step 5: Make governance dynamic </a:t>
            </a:r>
          </a:p>
        </p:txBody>
      </p:sp>
      <p:sp>
        <p:nvSpPr>
          <p:cNvPr id="20" name="TextBox 19">
            <a:extLst>
              <a:ext uri="{FF2B5EF4-FFF2-40B4-BE49-F238E27FC236}">
                <a16:creationId xmlns:a16="http://schemas.microsoft.com/office/drawing/2014/main" id="{0550C129-BB49-3B4B-B5FD-B81B5AFD26E6}"/>
              </a:ext>
            </a:extLst>
          </p:cNvPr>
          <p:cNvSpPr txBox="1"/>
          <p:nvPr/>
        </p:nvSpPr>
        <p:spPr>
          <a:xfrm>
            <a:off x="441231" y="1141657"/>
            <a:ext cx="11225082" cy="830997"/>
          </a:xfrm>
          <a:prstGeom prst="rect">
            <a:avLst/>
          </a:prstGeom>
          <a:noFill/>
        </p:spPr>
        <p:txBody>
          <a:bodyPr wrap="square" rtlCol="0">
            <a:spAutoFit/>
          </a:bodyPr>
          <a:lstStyle/>
          <a:p>
            <a:r>
              <a:rPr lang="en-US" sz="1200" dirty="0"/>
              <a:t>Heavy, bureaucratic governance can pour dangerous cement across an organization. Too much governance impedes responsiveness and also stops entrepreneurial thinking by staff. Too little governance, however, means that the organization doesn’t have a clear accounting of the risks being taken and the remediation steps. The end objective is to create the right amount of governance by continually reviewing the established process and tracking metrics that will inform ongoing governance optimization decisions. </a:t>
            </a:r>
          </a:p>
        </p:txBody>
      </p:sp>
      <p:sp>
        <p:nvSpPr>
          <p:cNvPr id="33" name="Rectangle 32">
            <a:extLst>
              <a:ext uri="{FF2B5EF4-FFF2-40B4-BE49-F238E27FC236}">
                <a16:creationId xmlns:a16="http://schemas.microsoft.com/office/drawing/2014/main" id="{39B6AAE5-210A-FB4A-BA92-CE9D0F722039}"/>
              </a:ext>
            </a:extLst>
          </p:cNvPr>
          <p:cNvSpPr/>
          <p:nvPr/>
        </p:nvSpPr>
        <p:spPr>
          <a:xfrm>
            <a:off x="0"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Content Placeholder 1">
            <a:extLst>
              <a:ext uri="{FF2B5EF4-FFF2-40B4-BE49-F238E27FC236}">
                <a16:creationId xmlns:a16="http://schemas.microsoft.com/office/drawing/2014/main" id="{5E6CEC7F-A6A3-E049-A262-E8B9F45AE2E4}"/>
              </a:ext>
            </a:extLst>
          </p:cNvPr>
          <p:cNvSpPr txBox="1">
            <a:spLocks/>
          </p:cNvSpPr>
          <p:nvPr/>
        </p:nvSpPr>
        <p:spPr>
          <a:xfrm>
            <a:off x="4029075" y="1928050"/>
            <a:ext cx="7637237" cy="3928005"/>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Empower local decision-making within enterprise frameworks</a:t>
            </a:r>
          </a:p>
          <a:p>
            <a:pPr>
              <a:buFont typeface="Wingdings" pitchFamily="2" charset="2"/>
              <a:buChar char="q"/>
            </a:pPr>
            <a:r>
              <a:rPr lang="en-US" sz="1200" dirty="0"/>
              <a:t>Identify the conditions where autonomous decision-making is allowed and encouraged. This should be done for decisions that: </a:t>
            </a:r>
          </a:p>
          <a:p>
            <a:pPr lvl="1">
              <a:buFont typeface="Wingdings" pitchFamily="2" charset="2"/>
              <a:buChar char="q"/>
            </a:pPr>
            <a:r>
              <a:rPr lang="en-US" sz="1100" dirty="0"/>
              <a:t>Have been approved by a governing body nearly 100% of the time</a:t>
            </a:r>
          </a:p>
          <a:p>
            <a:pPr lvl="1">
              <a:buFont typeface="Wingdings" pitchFamily="2" charset="2"/>
              <a:buChar char="q"/>
            </a:pPr>
            <a:r>
              <a:rPr lang="en-US" sz="1100" dirty="0"/>
              <a:t>Are low-risk, or with limited potential for negative impact and comply with published standards (e.g., governance decisions on pilots or other experimental projects in testing environments)</a:t>
            </a:r>
          </a:p>
          <a:p>
            <a:pPr>
              <a:buFont typeface="Wingdings" pitchFamily="2" charset="2"/>
              <a:buChar char="q"/>
            </a:pPr>
            <a:r>
              <a:rPr lang="en-US" sz="1200" dirty="0"/>
              <a:t>Provide decision-making guardrails, rather than clear lines of authority—this allows a balance of risk taking and risk remediation. Guardrails should be defined for decisions that cannot yet be made autonomously but that are trending in that direction. </a:t>
            </a:r>
          </a:p>
          <a:p>
            <a:pPr>
              <a:buFont typeface="Wingdings" pitchFamily="2" charset="2"/>
              <a:buChar char="q"/>
            </a:pPr>
            <a:r>
              <a:rPr lang="en-US" sz="1200" dirty="0"/>
              <a:t>Review product documentation and release notes to identify where governance can be pushed to the front lines. For example, scoped apps allow for local teams to develop custom applications that meet their needs without risking global platform stability.</a:t>
            </a:r>
            <a:endParaRPr lang="en-US" sz="1200" b="1" dirty="0"/>
          </a:p>
          <a:p>
            <a:pPr marL="0" indent="0">
              <a:buNone/>
            </a:pPr>
            <a:r>
              <a:rPr lang="en-US" sz="1200" b="1" dirty="0"/>
              <a:t>Enable governance to appropriately flex to best meet the changing needs of the organization</a:t>
            </a:r>
          </a:p>
          <a:p>
            <a:pPr marL="171450" indent="-171450">
              <a:buFont typeface="Wingdings" pitchFamily="2" charset="2"/>
              <a:buChar char="q"/>
            </a:pPr>
            <a:r>
              <a:rPr lang="en-US" sz="1200" dirty="0"/>
              <a:t>Use the voice of the customer, adoption champions, and business liaisons to proactively understand where policies are becoming hindrances to new ways of working.</a:t>
            </a:r>
          </a:p>
          <a:p>
            <a:pPr marL="171450" indent="-171450">
              <a:buFont typeface="Wingdings" pitchFamily="2" charset="2"/>
              <a:buChar char="q"/>
            </a:pPr>
            <a:r>
              <a:rPr lang="en-US" sz="1200" dirty="0"/>
              <a:t>Revisit governance policies and processes at each release to identify opportunities for governance streamlining.</a:t>
            </a:r>
          </a:p>
        </p:txBody>
      </p:sp>
      <p:grpSp>
        <p:nvGrpSpPr>
          <p:cNvPr id="17" name="Group 16">
            <a:extLst>
              <a:ext uri="{FF2B5EF4-FFF2-40B4-BE49-F238E27FC236}">
                <a16:creationId xmlns:a16="http://schemas.microsoft.com/office/drawing/2014/main" id="{7970D61E-A323-274D-BB0E-3A16C80AFC72}"/>
              </a:ext>
            </a:extLst>
          </p:cNvPr>
          <p:cNvGrpSpPr/>
          <p:nvPr/>
        </p:nvGrpSpPr>
        <p:grpSpPr>
          <a:xfrm>
            <a:off x="3570513" y="5856056"/>
            <a:ext cx="8095799" cy="480404"/>
            <a:chOff x="441231" y="5830366"/>
            <a:chExt cx="9411853" cy="480404"/>
          </a:xfrm>
        </p:grpSpPr>
        <p:sp>
          <p:nvSpPr>
            <p:cNvPr id="18" name="Chevron 17">
              <a:extLst>
                <a:ext uri="{FF2B5EF4-FFF2-40B4-BE49-F238E27FC236}">
                  <a16:creationId xmlns:a16="http://schemas.microsoft.com/office/drawing/2014/main" id="{4FCA72CF-0F9F-4C4F-BAB7-372D4F51D75D}"/>
                </a:ext>
              </a:extLst>
            </p:cNvPr>
            <p:cNvSpPr/>
            <p:nvPr/>
          </p:nvSpPr>
          <p:spPr>
            <a:xfrm>
              <a:off x="441231" y="5848654"/>
              <a:ext cx="2285929"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nvGrpSpPr>
            <p:cNvPr id="19" name="Group 18">
              <a:extLst>
                <a:ext uri="{FF2B5EF4-FFF2-40B4-BE49-F238E27FC236}">
                  <a16:creationId xmlns:a16="http://schemas.microsoft.com/office/drawing/2014/main" id="{48026257-68D3-E546-AB2A-5FE86A51C5C8}"/>
                </a:ext>
              </a:extLst>
            </p:cNvPr>
            <p:cNvGrpSpPr/>
            <p:nvPr/>
          </p:nvGrpSpPr>
          <p:grpSpPr>
            <a:xfrm>
              <a:off x="1115568" y="5830366"/>
              <a:ext cx="8737516" cy="462116"/>
              <a:chOff x="441230" y="5684062"/>
              <a:chExt cx="9296910" cy="462116"/>
            </a:xfrm>
          </p:grpSpPr>
          <p:sp>
            <p:nvSpPr>
              <p:cNvPr id="21" name="Chevron 20">
                <a:extLst>
                  <a:ext uri="{FF2B5EF4-FFF2-40B4-BE49-F238E27FC236}">
                    <a16:creationId xmlns:a16="http://schemas.microsoft.com/office/drawing/2014/main" id="{45354B5C-AF77-1743-8A91-9534FA25A7AF}"/>
                  </a:ext>
                </a:extLst>
              </p:cNvPr>
              <p:cNvSpPr/>
              <p:nvPr/>
            </p:nvSpPr>
            <p:spPr>
              <a:xfrm>
                <a:off x="441230" y="5684062"/>
                <a:ext cx="249399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Define the governance roles and responsibilities</a:t>
                </a:r>
              </a:p>
            </p:txBody>
          </p:sp>
          <p:sp>
            <p:nvSpPr>
              <p:cNvPr id="22" name="Chevron 21">
                <a:extLst>
                  <a:ext uri="{FF2B5EF4-FFF2-40B4-BE49-F238E27FC236}">
                    <a16:creationId xmlns:a16="http://schemas.microsoft.com/office/drawing/2014/main" id="{9BCAE35C-8C95-CB44-8C0F-0B530B5E4E71}"/>
                  </a:ext>
                </a:extLst>
              </p:cNvPr>
              <p:cNvSpPr/>
              <p:nvPr/>
            </p:nvSpPr>
            <p:spPr>
              <a:xfrm>
                <a:off x="2623016" y="5684062"/>
                <a:ext cx="234217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Build capabilities for strategy governance</a:t>
                </a:r>
              </a:p>
            </p:txBody>
          </p:sp>
          <p:sp>
            <p:nvSpPr>
              <p:cNvPr id="23" name="Chevron 22">
                <a:extLst>
                  <a:ext uri="{FF2B5EF4-FFF2-40B4-BE49-F238E27FC236}">
                    <a16:creationId xmlns:a16="http://schemas.microsoft.com/office/drawing/2014/main" id="{EADB96C4-3D34-B347-8AD0-56F40F53A860}"/>
                  </a:ext>
                </a:extLst>
              </p:cNvPr>
              <p:cNvSpPr/>
              <p:nvPr/>
            </p:nvSpPr>
            <p:spPr>
              <a:xfrm>
                <a:off x="5969102" y="5684062"/>
                <a:ext cx="23254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Build capabilities for portfolio governance</a:t>
                </a:r>
              </a:p>
            </p:txBody>
          </p:sp>
          <p:sp>
            <p:nvSpPr>
              <p:cNvPr id="24" name="Chevron 23">
                <a:extLst>
                  <a:ext uri="{FF2B5EF4-FFF2-40B4-BE49-F238E27FC236}">
                    <a16:creationId xmlns:a16="http://schemas.microsoft.com/office/drawing/2014/main" id="{3FF501AC-B2CC-0644-8682-2F756A5BEECC}"/>
                  </a:ext>
                </a:extLst>
              </p:cNvPr>
              <p:cNvSpPr/>
              <p:nvPr/>
            </p:nvSpPr>
            <p:spPr>
              <a:xfrm>
                <a:off x="7898263" y="5684062"/>
                <a:ext cx="183987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Make governance dynamic</a:t>
                </a:r>
              </a:p>
            </p:txBody>
          </p:sp>
          <p:sp>
            <p:nvSpPr>
              <p:cNvPr id="27" name="Chevron 26">
                <a:extLst>
                  <a:ext uri="{FF2B5EF4-FFF2-40B4-BE49-F238E27FC236}">
                    <a16:creationId xmlns:a16="http://schemas.microsoft.com/office/drawing/2014/main" id="{8382290A-74CD-B743-BA3F-9FA44A87A32E}"/>
                  </a:ext>
                </a:extLst>
              </p:cNvPr>
              <p:cNvSpPr/>
              <p:nvPr/>
            </p:nvSpPr>
            <p:spPr>
              <a:xfrm>
                <a:off x="4585401" y="5684062"/>
                <a:ext cx="1816854"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Enact technical governance</a:t>
                </a:r>
              </a:p>
            </p:txBody>
          </p:sp>
        </p:grpSp>
      </p:grpSp>
    </p:spTree>
    <p:extLst>
      <p:ext uri="{BB962C8B-B14F-4D97-AF65-F5344CB8AC3E}">
        <p14:creationId xmlns:p14="http://schemas.microsoft.com/office/powerpoint/2010/main" val="2514136566"/>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04F09E3-B8E6-4CB1-A8C2-3B463F5C4B33}"/>
              </a:ext>
            </a:extLst>
          </p:cNvPr>
          <p:cNvGraphicFramePr>
            <a:graphicFrameLocks noGrp="1"/>
          </p:cNvGraphicFramePr>
          <p:nvPr>
            <p:extLst>
              <p:ext uri="{D42A27DB-BD31-4B8C-83A1-F6EECF244321}">
                <p14:modId xmlns:p14="http://schemas.microsoft.com/office/powerpoint/2010/main" val="1305631339"/>
              </p:ext>
            </p:extLst>
          </p:nvPr>
        </p:nvGraphicFramePr>
        <p:xfrm>
          <a:off x="188414" y="1717398"/>
          <a:ext cx="11842476" cy="4298379"/>
        </p:xfrm>
        <a:graphic>
          <a:graphicData uri="http://schemas.openxmlformats.org/drawingml/2006/table">
            <a:tbl>
              <a:tblPr>
                <a:tableStyleId>{9D7B26C5-4107-4FEC-AEDC-1716B250A1EF}</a:tableStyleId>
              </a:tblPr>
              <a:tblGrid>
                <a:gridCol w="3947492">
                  <a:extLst>
                    <a:ext uri="{9D8B030D-6E8A-4147-A177-3AD203B41FA5}">
                      <a16:colId xmlns:a16="http://schemas.microsoft.com/office/drawing/2014/main" val="821785997"/>
                    </a:ext>
                  </a:extLst>
                </a:gridCol>
                <a:gridCol w="3947492">
                  <a:extLst>
                    <a:ext uri="{9D8B030D-6E8A-4147-A177-3AD203B41FA5}">
                      <a16:colId xmlns:a16="http://schemas.microsoft.com/office/drawing/2014/main" val="3178034869"/>
                    </a:ext>
                  </a:extLst>
                </a:gridCol>
                <a:gridCol w="3947492">
                  <a:extLst>
                    <a:ext uri="{9D8B030D-6E8A-4147-A177-3AD203B41FA5}">
                      <a16:colId xmlns:a16="http://schemas.microsoft.com/office/drawing/2014/main" val="882216737"/>
                    </a:ext>
                  </a:extLst>
                </a:gridCol>
              </a:tblGrid>
              <a:tr h="2097972">
                <a:tc>
                  <a:txBody>
                    <a:bodyPr/>
                    <a:lstStyle/>
                    <a:p>
                      <a:r>
                        <a:rPr lang="en-US" sz="1600" b="1" dirty="0"/>
                        <a:t>Key performance indicators</a:t>
                      </a:r>
                    </a:p>
                  </a:txBody>
                  <a:tcPr/>
                </a:tc>
                <a:tc>
                  <a:txBody>
                    <a:bodyPr/>
                    <a:lstStyle/>
                    <a:p>
                      <a:r>
                        <a:rPr lang="en-US" sz="1600" dirty="0"/>
                        <a:t>Essential KPIs</a:t>
                      </a:r>
                      <a:endParaRPr lang="en-US" sz="1200" dirty="0"/>
                    </a:p>
                    <a:p>
                      <a:pPr marL="285750" indent="-285750">
                        <a:buFont typeface="Arial" panose="020B0604020202020204" pitchFamily="34" charset="0"/>
                        <a:buChar char="•"/>
                      </a:pPr>
                      <a:r>
                        <a:rPr lang="en-US" sz="1200" dirty="0"/>
                        <a:t>% reduction of escalations to steering boards over previous quarter</a:t>
                      </a:r>
                    </a:p>
                    <a:p>
                      <a:pPr marL="285750" indent="-285750">
                        <a:buFont typeface="Arial" panose="020B0604020202020204" pitchFamily="34" charset="0"/>
                        <a:buChar char="•"/>
                      </a:pPr>
                      <a:r>
                        <a:rPr lang="en-US" sz="1200" dirty="0"/>
                        <a:t># unmitigated audit findings</a:t>
                      </a:r>
                    </a:p>
                    <a:p>
                      <a:pPr marL="285750" indent="-285750">
                        <a:buFont typeface="Arial" panose="020B0604020202020204" pitchFamily="34" charset="0"/>
                        <a:buChar char="•"/>
                      </a:pPr>
                      <a:r>
                        <a:rPr lang="en-US" sz="1200" dirty="0"/>
                        <a:t># of defined ServiceNow governance policies</a:t>
                      </a:r>
                    </a:p>
                    <a:p>
                      <a:pPr marL="285750" indent="-285750">
                        <a:buFont typeface="Arial" panose="020B0604020202020204" pitchFamily="34" charset="0"/>
                        <a:buChar char="•"/>
                      </a:pPr>
                      <a:r>
                        <a:rPr lang="en-US" sz="1200" dirty="0"/>
                        <a:t># of variances in ServiceNow workflow</a:t>
                      </a:r>
                    </a:p>
                    <a:p>
                      <a:pPr marL="285750" indent="-285750">
                        <a:buFont typeface="Arial" panose="020B0604020202020204" pitchFamily="34" charset="0"/>
                        <a:buChar char="•"/>
                      </a:pPr>
                      <a:r>
                        <a:rPr lang="en-US" sz="1200" dirty="0"/>
                        <a:t># of policy exceptions allowed</a:t>
                      </a:r>
                    </a:p>
                    <a:p>
                      <a:pPr marL="285750" indent="-285750">
                        <a:buFont typeface="Arial" panose="020B0604020202020204" pitchFamily="34" charset="0"/>
                        <a:buChar char="•"/>
                      </a:pPr>
                      <a:r>
                        <a:rPr lang="en-US" sz="1200" dirty="0"/>
                        <a:t>% of policies that have not been updated in 24 months</a:t>
                      </a:r>
                    </a:p>
                    <a:p>
                      <a:pPr marL="0" indent="0">
                        <a:buFont typeface="Arial" panose="020B0604020202020204" pitchFamily="34" charset="0"/>
                        <a:buNone/>
                      </a:pPr>
                      <a:endParaRPr lang="en-US" sz="1600" dirty="0"/>
                    </a:p>
                  </a:txBody>
                  <a:tcPr/>
                </a:tc>
                <a:tc>
                  <a:txBody>
                    <a:bodyPr/>
                    <a:lstStyle/>
                    <a:p>
                      <a:r>
                        <a:rPr lang="en-US" sz="1600" dirty="0"/>
                        <a:t>Nice-to-have KPIs</a:t>
                      </a:r>
                      <a:endParaRPr lang="en-US" sz="1200" dirty="0"/>
                    </a:p>
                    <a:p>
                      <a:pPr marL="285750" indent="-285750">
                        <a:buFont typeface="Arial" panose="020B0604020202020204" pitchFamily="34" charset="0"/>
                        <a:buChar char="•"/>
                      </a:pPr>
                      <a:r>
                        <a:rPr lang="en-US" sz="1200" dirty="0"/>
                        <a:t>% of policies that are directly associated with enterprise services or goals</a:t>
                      </a:r>
                    </a:p>
                    <a:p>
                      <a:pPr marL="285750" indent="-285750">
                        <a:buFont typeface="Arial" panose="020B0604020202020204" pitchFamily="34" charset="0"/>
                        <a:buChar char="•"/>
                      </a:pPr>
                      <a:r>
                        <a:rPr lang="en-US" sz="1200" dirty="0"/>
                        <a:t># of variance requests escalated to governance boards</a:t>
                      </a:r>
                    </a:p>
                    <a:p>
                      <a:pPr marL="285750" indent="-285750">
                        <a:buFont typeface="Arial" panose="020B0604020202020204" pitchFamily="34" charset="0"/>
                        <a:buChar char="•"/>
                      </a:pPr>
                      <a:r>
                        <a:rPr lang="en-US" sz="1200" dirty="0"/>
                        <a:t>% of meetings attended by stakeholders</a:t>
                      </a:r>
                    </a:p>
                    <a:p>
                      <a:pPr marL="285750" indent="-285750">
                        <a:buFont typeface="Arial" panose="020B0604020202020204" pitchFamily="34" charset="0"/>
                        <a:buChar char="•"/>
                      </a:pPr>
                      <a:r>
                        <a:rPr lang="en-US" sz="1200" dirty="0"/>
                        <a:t>% of expected ROI </a:t>
                      </a:r>
                    </a:p>
                    <a:p>
                      <a:pPr marL="285750" indent="-285750">
                        <a:buFont typeface="Arial" panose="020B0604020202020204" pitchFamily="34" charset="0"/>
                        <a:buChar char="•"/>
                      </a:pPr>
                      <a:r>
                        <a:rPr lang="en-US" sz="1200" dirty="0"/>
                        <a:t>Anecdotal evidence of performance against desired outcomes and the value achieved for all new services implemented on the platform</a:t>
                      </a:r>
                    </a:p>
                    <a:p>
                      <a:pPr marL="285750" indent="-285750">
                        <a:buFont typeface="Arial" panose="020B0604020202020204" pitchFamily="34" charset="0"/>
                        <a:buChar char="•"/>
                      </a:pPr>
                      <a:endParaRPr lang="en-US" dirty="0"/>
                    </a:p>
                  </a:txBody>
                  <a:tcPr/>
                </a:tc>
                <a:extLst>
                  <a:ext uri="{0D108BD9-81ED-4DB2-BD59-A6C34878D82A}">
                    <a16:rowId xmlns:a16="http://schemas.microsoft.com/office/drawing/2014/main" val="1080930406"/>
                  </a:ext>
                </a:extLst>
              </a:tr>
              <a:tr h="2042986">
                <a:tc>
                  <a:txBody>
                    <a:bodyPr/>
                    <a:lstStyle/>
                    <a:p>
                      <a:r>
                        <a:rPr lang="en-US" sz="1600" b="1" dirty="0"/>
                        <a:t>Stakeholder map</a:t>
                      </a:r>
                    </a:p>
                  </a:txBody>
                  <a:tcPr/>
                </a:tc>
                <a:tc>
                  <a:txBody>
                    <a:bodyPr/>
                    <a:lstStyle/>
                    <a:p>
                      <a:r>
                        <a:rPr lang="en-US" sz="1600" dirty="0"/>
                        <a:t>Responsible/accountable</a:t>
                      </a:r>
                    </a:p>
                    <a:p>
                      <a:pPr marL="285750" indent="-285750">
                        <a:buFont typeface="Arial" panose="020B0604020202020204" pitchFamily="34" charset="0"/>
                        <a:buChar char="•"/>
                      </a:pPr>
                      <a:r>
                        <a:rPr lang="en-US" sz="1200" dirty="0"/>
                        <a:t>ServiceNow program governance lead</a:t>
                      </a:r>
                    </a:p>
                    <a:p>
                      <a:pPr marL="285750" indent="-285750">
                        <a:buFont typeface="Arial" panose="020B0604020202020204" pitchFamily="34" charset="0"/>
                        <a:buChar char="•"/>
                      </a:pPr>
                      <a:r>
                        <a:rPr lang="en-US" sz="1200" dirty="0"/>
                        <a:t>Now Platform owner </a:t>
                      </a:r>
                    </a:p>
                    <a:p>
                      <a:pPr marL="285750" indent="-285750">
                        <a:buFont typeface="Arial" panose="020B0604020202020204" pitchFamily="34" charset="0"/>
                        <a:buChar char="•"/>
                      </a:pPr>
                      <a:r>
                        <a:rPr lang="en-US" sz="1200" dirty="0"/>
                        <a:t>Executive sponsor</a:t>
                      </a:r>
                    </a:p>
                    <a:p>
                      <a:pPr marL="285750" indent="-285750">
                        <a:buFont typeface="Arial" panose="020B0604020202020204" pitchFamily="34" charset="0"/>
                        <a:buChar char="•"/>
                      </a:pPr>
                      <a:r>
                        <a:rPr lang="en-US" sz="1200" dirty="0"/>
                        <a:t>CIO</a:t>
                      </a:r>
                    </a:p>
                    <a:p>
                      <a:pPr marL="285750" indent="-285750">
                        <a:buFont typeface="Arial" panose="020B0604020202020204" pitchFamily="34" charset="0"/>
                        <a:buChar char="•"/>
                      </a:pPr>
                      <a:r>
                        <a:rPr lang="en-US" sz="1200" dirty="0"/>
                        <a:t>CISO</a:t>
                      </a:r>
                    </a:p>
                    <a:p>
                      <a:pPr marL="285750" indent="-285750">
                        <a:buFont typeface="Arial" panose="020B0604020202020204" pitchFamily="34" charset="0"/>
                        <a:buChar char="•"/>
                      </a:pPr>
                      <a:r>
                        <a:rPr lang="en-US" sz="1200" dirty="0"/>
                        <a:t>Senior leadership</a:t>
                      </a:r>
                    </a:p>
                    <a:p>
                      <a:pPr marL="285750" indent="-285750">
                        <a:buFont typeface="Arial" panose="020B0604020202020204" pitchFamily="34" charset="0"/>
                        <a:buChar char="•"/>
                      </a:pPr>
                      <a:r>
                        <a:rPr lang="en-US" sz="1200" dirty="0"/>
                        <a:t>Audit</a:t>
                      </a:r>
                    </a:p>
                    <a:p>
                      <a:pPr marL="285750" indent="-285750">
                        <a:buFont typeface="Arial" panose="020B0604020202020204" pitchFamily="34" charset="0"/>
                        <a:buChar char="•"/>
                      </a:pPr>
                      <a:endParaRPr lang="en-US" sz="1600" dirty="0"/>
                    </a:p>
                  </a:txBody>
                  <a:tcPr/>
                </a:tc>
                <a:tc>
                  <a:txBody>
                    <a:bodyPr/>
                    <a:lstStyle/>
                    <a:p>
                      <a:r>
                        <a:rPr lang="en-US" sz="1600" dirty="0"/>
                        <a:t>Consulted/informed</a:t>
                      </a:r>
                    </a:p>
                    <a:p>
                      <a:pPr marL="285750" indent="-285750">
                        <a:buFont typeface="Arial" panose="020B0604020202020204" pitchFamily="34" charset="0"/>
                        <a:buChar char="•"/>
                      </a:pPr>
                      <a:r>
                        <a:rPr lang="en-US" sz="1200" dirty="0"/>
                        <a:t>All IT organization</a:t>
                      </a:r>
                    </a:p>
                    <a:p>
                      <a:pPr marL="285750" indent="-285750">
                        <a:buFont typeface="Arial" panose="020B0604020202020204" pitchFamily="34" charset="0"/>
                        <a:buChar char="•"/>
                      </a:pPr>
                      <a:r>
                        <a:rPr lang="en-US" sz="1200" dirty="0"/>
                        <a:t>Business leaders</a:t>
                      </a:r>
                    </a:p>
                    <a:p>
                      <a:pPr marL="285750" indent="-285750">
                        <a:buFont typeface="Arial" panose="020B0604020202020204" pitchFamily="34" charset="0"/>
                        <a:buChar char="•"/>
                      </a:pPr>
                      <a:r>
                        <a:rPr lang="en-US" sz="1200" dirty="0"/>
                        <a:t>Service owners</a:t>
                      </a:r>
                    </a:p>
                    <a:p>
                      <a:pPr marL="285750" marR="0" lvl="0" indent="-285750" algn="l" defTabSz="45701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ServiceNow users (inform only)</a:t>
                      </a:r>
                    </a:p>
                    <a:p>
                      <a:pPr marL="285750" indent="-285750">
                        <a:buFont typeface="Arial" panose="020B0604020202020204" pitchFamily="34" charset="0"/>
                        <a:buChar char="•"/>
                      </a:pPr>
                      <a:endParaRPr lang="en-US" sz="1200" dirty="0"/>
                    </a:p>
                  </a:txBody>
                  <a:tcPr/>
                </a:tc>
                <a:extLst>
                  <a:ext uri="{0D108BD9-81ED-4DB2-BD59-A6C34878D82A}">
                    <a16:rowId xmlns:a16="http://schemas.microsoft.com/office/drawing/2014/main" val="119411225"/>
                  </a:ext>
                </a:extLst>
              </a:tr>
            </a:tbl>
          </a:graphicData>
        </a:graphic>
      </p:graphicFrame>
      <p:sp>
        <p:nvSpPr>
          <p:cNvPr id="3" name="Title 2">
            <a:extLst>
              <a:ext uri="{FF2B5EF4-FFF2-40B4-BE49-F238E27FC236}">
                <a16:creationId xmlns:a16="http://schemas.microsoft.com/office/drawing/2014/main" id="{C2C88E59-0782-4682-9949-3D6C92F3D373}"/>
              </a:ext>
            </a:extLst>
          </p:cNvPr>
          <p:cNvSpPr>
            <a:spLocks noGrp="1"/>
          </p:cNvSpPr>
          <p:nvPr>
            <p:ph type="title"/>
          </p:nvPr>
        </p:nvSpPr>
        <p:spPr/>
        <p:txBody>
          <a:bodyPr/>
          <a:lstStyle/>
          <a:p>
            <a:r>
              <a:rPr lang="en-US" dirty="0"/>
              <a:t>KPIs and stakeholders</a:t>
            </a:r>
          </a:p>
        </p:txBody>
      </p:sp>
      <p:sp>
        <p:nvSpPr>
          <p:cNvPr id="10" name="Rectangle 9">
            <a:extLst>
              <a:ext uri="{FF2B5EF4-FFF2-40B4-BE49-F238E27FC236}">
                <a16:creationId xmlns:a16="http://schemas.microsoft.com/office/drawing/2014/main" id="{3D5502B8-8D89-184D-9C01-A579A196C8D2}"/>
              </a:ext>
            </a:extLst>
          </p:cNvPr>
          <p:cNvSpPr/>
          <p:nvPr/>
        </p:nvSpPr>
        <p:spPr>
          <a:xfrm>
            <a:off x="0"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6017560"/>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90DD7-EE5B-434D-93EB-D998986E036A}"/>
              </a:ext>
            </a:extLst>
          </p:cNvPr>
          <p:cNvSpPr>
            <a:spLocks noGrp="1"/>
          </p:cNvSpPr>
          <p:nvPr>
            <p:ph type="title"/>
          </p:nvPr>
        </p:nvSpPr>
        <p:spPr>
          <a:xfrm>
            <a:off x="278295" y="-11333"/>
            <a:ext cx="11631790" cy="668518"/>
          </a:xfrm>
        </p:spPr>
        <p:txBody>
          <a:bodyPr/>
          <a:lstStyle/>
          <a:p>
            <a:r>
              <a:rPr lang="en-US"/>
              <a:t>Success Pillars </a:t>
            </a:r>
            <a:r>
              <a:rPr lang="mr-IN" dirty="0"/>
              <a:t>–</a:t>
            </a:r>
            <a:r>
              <a:rPr lang="en-US" dirty="0"/>
              <a:t> Structure</a:t>
            </a:r>
          </a:p>
        </p:txBody>
      </p:sp>
      <p:sp>
        <p:nvSpPr>
          <p:cNvPr id="8" name="Rectangle 7">
            <a:extLst>
              <a:ext uri="{FF2B5EF4-FFF2-40B4-BE49-F238E27FC236}">
                <a16:creationId xmlns:a16="http://schemas.microsoft.com/office/drawing/2014/main" id="{5A6B921B-64C1-6246-8C4D-3DBCD24A6560}"/>
              </a:ext>
            </a:extLst>
          </p:cNvPr>
          <p:cNvSpPr/>
          <p:nvPr/>
        </p:nvSpPr>
        <p:spPr>
          <a:xfrm>
            <a:off x="6620702"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Manage to </a:t>
            </a:r>
          </a:p>
          <a:p>
            <a:pPr algn="ctr"/>
            <a:r>
              <a:rPr lang="en-US" sz="1200" dirty="0">
                <a:solidFill>
                  <a:schemeClr val="tx1"/>
                </a:solidFill>
              </a:rPr>
              <a:t> out of the box </a:t>
            </a:r>
          </a:p>
        </p:txBody>
      </p:sp>
      <p:sp>
        <p:nvSpPr>
          <p:cNvPr id="9" name="Rectangle 8">
            <a:extLst>
              <a:ext uri="{FF2B5EF4-FFF2-40B4-BE49-F238E27FC236}">
                <a16:creationId xmlns:a16="http://schemas.microsoft.com/office/drawing/2014/main" id="{5B4D87EC-C2CA-0141-BC15-03DCCB66FA00}"/>
              </a:ext>
            </a:extLst>
          </p:cNvPr>
          <p:cNvSpPr/>
          <p:nvPr/>
        </p:nvSpPr>
        <p:spPr>
          <a:xfrm>
            <a:off x="6620702"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Discover and map your service assets</a:t>
            </a:r>
          </a:p>
        </p:txBody>
      </p:sp>
      <p:sp>
        <p:nvSpPr>
          <p:cNvPr id="10" name="Rectangle 9">
            <a:extLst>
              <a:ext uri="{FF2B5EF4-FFF2-40B4-BE49-F238E27FC236}">
                <a16:creationId xmlns:a16="http://schemas.microsoft.com/office/drawing/2014/main" id="{4A82CF3C-0C25-C54E-828C-EFC229B2CE8F}"/>
              </a:ext>
            </a:extLst>
          </p:cNvPr>
          <p:cNvSpPr/>
          <p:nvPr/>
        </p:nvSpPr>
        <p:spPr>
          <a:xfrm>
            <a:off x="6620702"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Plan your architecture, instances, integrations, and data flows</a:t>
            </a:r>
          </a:p>
        </p:txBody>
      </p:sp>
      <p:sp>
        <p:nvSpPr>
          <p:cNvPr id="11" name="Rectangle 10">
            <a:extLst>
              <a:ext uri="{FF2B5EF4-FFF2-40B4-BE49-F238E27FC236}">
                <a16:creationId xmlns:a16="http://schemas.microsoft.com/office/drawing/2014/main" id="{773314AF-32DB-E84B-AA02-DD21150D0647}"/>
              </a:ext>
            </a:extLst>
          </p:cNvPr>
          <p:cNvSpPr/>
          <p:nvPr/>
        </p:nvSpPr>
        <p:spPr>
          <a:xfrm>
            <a:off x="6620702"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Plan for upgrades at least once a year</a:t>
            </a:r>
          </a:p>
        </p:txBody>
      </p:sp>
      <p:sp>
        <p:nvSpPr>
          <p:cNvPr id="12" name="Rectangle 11">
            <a:extLst>
              <a:ext uri="{FF2B5EF4-FFF2-40B4-BE49-F238E27FC236}">
                <a16:creationId xmlns:a16="http://schemas.microsoft.com/office/drawing/2014/main" id="{252402CE-45E7-1F46-A7BC-21D284B6BEAF}"/>
              </a:ext>
            </a:extLst>
          </p:cNvPr>
          <p:cNvSpPr/>
          <p:nvPr/>
        </p:nvSpPr>
        <p:spPr>
          <a:xfrm>
            <a:off x="767132"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your business case</a:t>
            </a:r>
          </a:p>
        </p:txBody>
      </p:sp>
      <p:sp>
        <p:nvSpPr>
          <p:cNvPr id="13" name="Rectangle 12">
            <a:extLst>
              <a:ext uri="{FF2B5EF4-FFF2-40B4-BE49-F238E27FC236}">
                <a16:creationId xmlns:a16="http://schemas.microsoft.com/office/drawing/2014/main" id="{FDA1A22B-9A4D-9141-A561-A718DBF6A280}"/>
              </a:ext>
            </a:extLst>
          </p:cNvPr>
          <p:cNvSpPr/>
          <p:nvPr/>
        </p:nvSpPr>
        <p:spPr>
          <a:xfrm>
            <a:off x="767132"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Baseline and track performance, usage KPIs, and metrics</a:t>
            </a:r>
          </a:p>
        </p:txBody>
      </p:sp>
      <p:sp>
        <p:nvSpPr>
          <p:cNvPr id="22" name="Rectangle 21">
            <a:extLst>
              <a:ext uri="{FF2B5EF4-FFF2-40B4-BE49-F238E27FC236}">
                <a16:creationId xmlns:a16="http://schemas.microsoft.com/office/drawing/2014/main" id="{A9E8914C-B7F3-0046-A820-B62BF7D00D38}"/>
              </a:ext>
            </a:extLst>
          </p:cNvPr>
          <p:cNvSpPr/>
          <p:nvPr/>
        </p:nvSpPr>
        <p:spPr>
          <a:xfrm>
            <a:off x="3697986"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Reimagine how you want work processes to flow</a:t>
            </a:r>
          </a:p>
        </p:txBody>
      </p:sp>
      <p:sp>
        <p:nvSpPr>
          <p:cNvPr id="25" name="Rectangle 24">
            <a:extLst>
              <a:ext uri="{FF2B5EF4-FFF2-40B4-BE49-F238E27FC236}">
                <a16:creationId xmlns:a16="http://schemas.microsoft.com/office/drawing/2014/main" id="{BF08536C-910A-9E4F-8008-30188314F1CF}"/>
              </a:ext>
            </a:extLst>
          </p:cNvPr>
          <p:cNvSpPr/>
          <p:nvPr/>
        </p:nvSpPr>
        <p:spPr>
          <a:xfrm>
            <a:off x="3697986" y="57590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Manage platform demand</a:t>
            </a:r>
          </a:p>
        </p:txBody>
      </p:sp>
      <p:sp>
        <p:nvSpPr>
          <p:cNvPr id="26" name="Rectangle 25">
            <a:extLst>
              <a:ext uri="{FF2B5EF4-FFF2-40B4-BE49-F238E27FC236}">
                <a16:creationId xmlns:a16="http://schemas.microsoft.com/office/drawing/2014/main" id="{4DAFB554-60E3-954A-B52A-77F49288395B}"/>
              </a:ext>
            </a:extLst>
          </p:cNvPr>
          <p:cNvSpPr/>
          <p:nvPr/>
        </p:nvSpPr>
        <p:spPr>
          <a:xfrm>
            <a:off x="9551659"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Design an engaging self-service employee and customer experience</a:t>
            </a:r>
          </a:p>
        </p:txBody>
      </p:sp>
      <p:sp>
        <p:nvSpPr>
          <p:cNvPr id="33" name="Rectangle 32">
            <a:extLst>
              <a:ext uri="{FF2B5EF4-FFF2-40B4-BE49-F238E27FC236}">
                <a16:creationId xmlns:a16="http://schemas.microsoft.com/office/drawing/2014/main" id="{0A579F63-2E38-5B43-8893-25BC67813252}"/>
              </a:ext>
            </a:extLst>
          </p:cNvPr>
          <p:cNvSpPr/>
          <p:nvPr/>
        </p:nvSpPr>
        <p:spPr>
          <a:xfrm>
            <a:off x="401372" y="896346"/>
            <a:ext cx="2651760"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State and measure your business goals</a:t>
            </a:r>
          </a:p>
        </p:txBody>
      </p:sp>
      <p:sp>
        <p:nvSpPr>
          <p:cNvPr id="34" name="Rectangle 33">
            <a:extLst>
              <a:ext uri="{FF2B5EF4-FFF2-40B4-BE49-F238E27FC236}">
                <a16:creationId xmlns:a16="http://schemas.microsoft.com/office/drawing/2014/main" id="{7D634481-4238-4A4F-BB8E-5A363F0E33A1}"/>
              </a:ext>
            </a:extLst>
          </p:cNvPr>
          <p:cNvSpPr/>
          <p:nvPr/>
        </p:nvSpPr>
        <p:spPr>
          <a:xfrm>
            <a:off x="6261484" y="896346"/>
            <a:ext cx="2645218"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Get your ServiceNow foundations right</a:t>
            </a:r>
          </a:p>
        </p:txBody>
      </p:sp>
      <p:sp>
        <p:nvSpPr>
          <p:cNvPr id="36" name="Rectangle 35">
            <a:extLst>
              <a:ext uri="{FF2B5EF4-FFF2-40B4-BE49-F238E27FC236}">
                <a16:creationId xmlns:a16="http://schemas.microsoft.com/office/drawing/2014/main" id="{473C45D9-F944-A243-8B49-73F29F353189}"/>
              </a:ext>
            </a:extLst>
          </p:cNvPr>
          <p:cNvSpPr/>
          <p:nvPr/>
        </p:nvSpPr>
        <p:spPr>
          <a:xfrm>
            <a:off x="9185899" y="896346"/>
            <a:ext cx="2651760"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Create excitement, drive adoption</a:t>
            </a:r>
          </a:p>
        </p:txBody>
      </p:sp>
      <p:sp>
        <p:nvSpPr>
          <p:cNvPr id="37" name="Rectangle 36">
            <a:extLst>
              <a:ext uri="{FF2B5EF4-FFF2-40B4-BE49-F238E27FC236}">
                <a16:creationId xmlns:a16="http://schemas.microsoft.com/office/drawing/2014/main" id="{CB1716B6-C5FC-9242-9AA7-6FE5F68F4B32}"/>
              </a:ext>
            </a:extLst>
          </p:cNvPr>
          <p:cNvSpPr/>
          <p:nvPr/>
        </p:nvSpPr>
        <p:spPr>
          <a:xfrm>
            <a:off x="3330935" y="896346"/>
            <a:ext cx="2653051"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Actively lead the transformation</a:t>
            </a:r>
          </a:p>
        </p:txBody>
      </p:sp>
      <p:sp>
        <p:nvSpPr>
          <p:cNvPr id="46" name="Rectangle 45">
            <a:extLst>
              <a:ext uri="{FF2B5EF4-FFF2-40B4-BE49-F238E27FC236}">
                <a16:creationId xmlns:a16="http://schemas.microsoft.com/office/drawing/2014/main" id="{8A1BB2B3-F636-6441-BA97-DA571C7974BE}"/>
              </a:ext>
            </a:extLst>
          </p:cNvPr>
          <p:cNvSpPr/>
          <p:nvPr/>
        </p:nvSpPr>
        <p:spPr>
          <a:xfrm>
            <a:off x="3697986"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Engage an executive sponsor to drive change and remove roadblocks</a:t>
            </a:r>
          </a:p>
        </p:txBody>
      </p:sp>
      <p:sp>
        <p:nvSpPr>
          <p:cNvPr id="49" name="Rectangle 48">
            <a:extLst>
              <a:ext uri="{FF2B5EF4-FFF2-40B4-BE49-F238E27FC236}">
                <a16:creationId xmlns:a16="http://schemas.microsoft.com/office/drawing/2014/main" id="{0520B600-76A7-D74B-8781-5BE217924C96}"/>
              </a:ext>
            </a:extLst>
          </p:cNvPr>
          <p:cNvSpPr/>
          <p:nvPr/>
        </p:nvSpPr>
        <p:spPr>
          <a:xfrm>
            <a:off x="9551659"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Create a change management plan</a:t>
            </a:r>
          </a:p>
        </p:txBody>
      </p:sp>
      <p:sp>
        <p:nvSpPr>
          <p:cNvPr id="50" name="Rectangle 49">
            <a:extLst>
              <a:ext uri="{FF2B5EF4-FFF2-40B4-BE49-F238E27FC236}">
                <a16:creationId xmlns:a16="http://schemas.microsoft.com/office/drawing/2014/main" id="{CF187781-F3C6-5048-88F6-2027662D8564}"/>
              </a:ext>
            </a:extLst>
          </p:cNvPr>
          <p:cNvSpPr/>
          <p:nvPr/>
        </p:nvSpPr>
        <p:spPr>
          <a:xfrm>
            <a:off x="9551659" y="410018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an internal team of ServiceNow experts and train users</a:t>
            </a:r>
          </a:p>
        </p:txBody>
      </p:sp>
      <p:sp>
        <p:nvSpPr>
          <p:cNvPr id="53" name="Rectangle 52">
            <a:extLst>
              <a:ext uri="{FF2B5EF4-FFF2-40B4-BE49-F238E27FC236}">
                <a16:creationId xmlns:a16="http://schemas.microsoft.com/office/drawing/2014/main" id="{33898C3F-94CD-1D4B-A411-07EFEF8CDFD4}"/>
              </a:ext>
            </a:extLst>
          </p:cNvPr>
          <p:cNvSpPr/>
          <p:nvPr/>
        </p:nvSpPr>
        <p:spPr>
          <a:xfrm>
            <a:off x="767132" y="3276403"/>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phased</a:t>
            </a:r>
          </a:p>
          <a:p>
            <a:pPr algn="ctr"/>
            <a:r>
              <a:rPr lang="en-US" sz="1200" dirty="0">
                <a:solidFill>
                  <a:schemeClr val="tx1"/>
                </a:solidFill>
              </a:rPr>
              <a:t>program plan, identify quick wins</a:t>
            </a:r>
          </a:p>
        </p:txBody>
      </p:sp>
      <p:sp>
        <p:nvSpPr>
          <p:cNvPr id="54" name="Rectangle 53">
            <a:extLst>
              <a:ext uri="{FF2B5EF4-FFF2-40B4-BE49-F238E27FC236}">
                <a16:creationId xmlns:a16="http://schemas.microsoft.com/office/drawing/2014/main" id="{03AE48E9-4E58-C149-BF47-CD05ED227F4E}"/>
              </a:ext>
            </a:extLst>
          </p:cNvPr>
          <p:cNvSpPr/>
          <p:nvPr/>
        </p:nvSpPr>
        <p:spPr>
          <a:xfrm>
            <a:off x="767132" y="1626091"/>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State your transformation vision and outcomes</a:t>
            </a:r>
          </a:p>
        </p:txBody>
      </p:sp>
      <p:sp>
        <p:nvSpPr>
          <p:cNvPr id="31" name="Rectangle 30">
            <a:extLst>
              <a:ext uri="{FF2B5EF4-FFF2-40B4-BE49-F238E27FC236}">
                <a16:creationId xmlns:a16="http://schemas.microsoft.com/office/drawing/2014/main" id="{F0506C0F-D558-9D44-9743-366EAFEA4A1F}"/>
              </a:ext>
            </a:extLst>
          </p:cNvPr>
          <p:cNvSpPr/>
          <p:nvPr/>
        </p:nvSpPr>
        <p:spPr>
          <a:xfrm>
            <a:off x="3697986" y="3276403"/>
            <a:ext cx="2286000" cy="721925"/>
          </a:xfrm>
          <a:prstGeom prst="rect">
            <a:avLst/>
          </a:prstGeom>
          <a:solidFill>
            <a:schemeClr val="accent1">
              <a:lumMod val="75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tx1"/>
                </a:solidFill>
              </a:rPr>
              <a:t>Build a dedicated, dynamic governance process, policies, and team</a:t>
            </a:r>
          </a:p>
        </p:txBody>
      </p:sp>
      <p:sp>
        <p:nvSpPr>
          <p:cNvPr id="38" name="Rectangle 37">
            <a:extLst>
              <a:ext uri="{FF2B5EF4-FFF2-40B4-BE49-F238E27FC236}">
                <a16:creationId xmlns:a16="http://schemas.microsoft.com/office/drawing/2014/main" id="{A4B17012-0ACA-7E4A-A364-68C3304AA768}"/>
              </a:ext>
            </a:extLst>
          </p:cNvPr>
          <p:cNvSpPr/>
          <p:nvPr/>
        </p:nvSpPr>
        <p:spPr>
          <a:xfrm>
            <a:off x="9551659" y="4933625"/>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community of champions</a:t>
            </a:r>
          </a:p>
        </p:txBody>
      </p:sp>
      <p:sp>
        <p:nvSpPr>
          <p:cNvPr id="62" name="Rectangle 61">
            <a:extLst>
              <a:ext uri="{FF2B5EF4-FFF2-40B4-BE49-F238E27FC236}">
                <a16:creationId xmlns:a16="http://schemas.microsoft.com/office/drawing/2014/main" id="{ACA30DDE-B24D-5441-8CC2-939A7A1C7360}"/>
              </a:ext>
            </a:extLst>
          </p:cNvPr>
          <p:cNvSpPr/>
          <p:nvPr/>
        </p:nvSpPr>
        <p:spPr>
          <a:xfrm>
            <a:off x="3697986" y="4933625"/>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Define and map out your business services</a:t>
            </a:r>
          </a:p>
        </p:txBody>
      </p:sp>
      <p:sp>
        <p:nvSpPr>
          <p:cNvPr id="39" name="Rectangle 38">
            <a:extLst>
              <a:ext uri="{FF2B5EF4-FFF2-40B4-BE49-F238E27FC236}">
                <a16:creationId xmlns:a16="http://schemas.microsoft.com/office/drawing/2014/main" id="{BF08536C-910A-9E4F-8008-30188314F1CF}"/>
              </a:ext>
            </a:extLst>
          </p:cNvPr>
          <p:cNvSpPr/>
          <p:nvPr/>
        </p:nvSpPr>
        <p:spPr>
          <a:xfrm>
            <a:off x="3697986"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Find, manage, and coordinate capable, certified partners</a:t>
            </a:r>
          </a:p>
        </p:txBody>
      </p:sp>
      <p:sp>
        <p:nvSpPr>
          <p:cNvPr id="32" name="Rectangle 31">
            <a:extLst>
              <a:ext uri="{FF2B5EF4-FFF2-40B4-BE49-F238E27FC236}">
                <a16:creationId xmlns:a16="http://schemas.microsoft.com/office/drawing/2014/main" id="{31E73FE3-539B-8E49-9EDE-FF73F8BD6DA3}"/>
              </a:ext>
            </a:extLst>
          </p:cNvPr>
          <p:cNvSpPr/>
          <p:nvPr/>
        </p:nvSpPr>
        <p:spPr>
          <a:xfrm>
            <a:off x="9551659" y="244947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Design an optimal agent and rep experience</a:t>
            </a:r>
          </a:p>
        </p:txBody>
      </p:sp>
      <p:sp>
        <p:nvSpPr>
          <p:cNvPr id="27" name="Rectangle 26">
            <a:extLst>
              <a:ext uri="{FF2B5EF4-FFF2-40B4-BE49-F238E27FC236}">
                <a16:creationId xmlns:a16="http://schemas.microsoft.com/office/drawing/2014/main" id="{5950AE17-4228-4AF0-9A6B-90945239CFAE}"/>
              </a:ext>
            </a:extLst>
          </p:cNvPr>
          <p:cNvSpPr/>
          <p:nvPr/>
        </p:nvSpPr>
        <p:spPr>
          <a:xfrm>
            <a:off x="402226"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28" name="Rectangle 27">
            <a:extLst>
              <a:ext uri="{FF2B5EF4-FFF2-40B4-BE49-F238E27FC236}">
                <a16:creationId xmlns:a16="http://schemas.microsoft.com/office/drawing/2014/main" id="{634FA7FD-006B-4D9A-B010-4F6009CFB25F}"/>
              </a:ext>
            </a:extLst>
          </p:cNvPr>
          <p:cNvSpPr/>
          <p:nvPr/>
        </p:nvSpPr>
        <p:spPr>
          <a:xfrm>
            <a:off x="401372" y="2449476"/>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29" name="Rectangle 28">
            <a:extLst>
              <a:ext uri="{FF2B5EF4-FFF2-40B4-BE49-F238E27FC236}">
                <a16:creationId xmlns:a16="http://schemas.microsoft.com/office/drawing/2014/main" id="{F8A65A20-B160-4814-86A2-584F60426F1A}"/>
              </a:ext>
            </a:extLst>
          </p:cNvPr>
          <p:cNvSpPr/>
          <p:nvPr/>
        </p:nvSpPr>
        <p:spPr>
          <a:xfrm>
            <a:off x="403197" y="3270992"/>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30" name="Rectangle 29">
            <a:extLst>
              <a:ext uri="{FF2B5EF4-FFF2-40B4-BE49-F238E27FC236}">
                <a16:creationId xmlns:a16="http://schemas.microsoft.com/office/drawing/2014/main" id="{BF438822-F01C-42E2-A571-7F7D9D7EB9F8}"/>
              </a:ext>
            </a:extLst>
          </p:cNvPr>
          <p:cNvSpPr/>
          <p:nvPr/>
        </p:nvSpPr>
        <p:spPr>
          <a:xfrm>
            <a:off x="407811" y="4094775"/>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35" name="Rectangle 34">
            <a:extLst>
              <a:ext uri="{FF2B5EF4-FFF2-40B4-BE49-F238E27FC236}">
                <a16:creationId xmlns:a16="http://schemas.microsoft.com/office/drawing/2014/main" id="{1B2721D7-C509-4755-8ECA-D5CE061C7FF3}"/>
              </a:ext>
            </a:extLst>
          </p:cNvPr>
          <p:cNvSpPr/>
          <p:nvPr/>
        </p:nvSpPr>
        <p:spPr>
          <a:xfrm>
            <a:off x="3339644"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40" name="Rectangle 39">
            <a:extLst>
              <a:ext uri="{FF2B5EF4-FFF2-40B4-BE49-F238E27FC236}">
                <a16:creationId xmlns:a16="http://schemas.microsoft.com/office/drawing/2014/main" id="{EDA978CE-7098-42F4-B02A-B49DCB2DB103}"/>
              </a:ext>
            </a:extLst>
          </p:cNvPr>
          <p:cNvSpPr/>
          <p:nvPr/>
        </p:nvSpPr>
        <p:spPr>
          <a:xfrm>
            <a:off x="3356268" y="243768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41" name="Rectangle 40">
            <a:extLst>
              <a:ext uri="{FF2B5EF4-FFF2-40B4-BE49-F238E27FC236}">
                <a16:creationId xmlns:a16="http://schemas.microsoft.com/office/drawing/2014/main" id="{9FE5E2AA-7614-4EB7-8AF3-E040223A9AB3}"/>
              </a:ext>
            </a:extLst>
          </p:cNvPr>
          <p:cNvSpPr/>
          <p:nvPr/>
        </p:nvSpPr>
        <p:spPr>
          <a:xfrm>
            <a:off x="3356268" y="3264607"/>
            <a:ext cx="365760" cy="721925"/>
          </a:xfrm>
          <a:prstGeom prst="rect">
            <a:avLst/>
          </a:prstGeom>
          <a:solidFill>
            <a:schemeClr val="accent1">
              <a:lumMod val="60000"/>
              <a:lumOff val="4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tx1"/>
                </a:solidFill>
              </a:rPr>
              <a:t>3</a:t>
            </a:r>
          </a:p>
        </p:txBody>
      </p:sp>
      <p:sp>
        <p:nvSpPr>
          <p:cNvPr id="42" name="Rectangle 41">
            <a:extLst>
              <a:ext uri="{FF2B5EF4-FFF2-40B4-BE49-F238E27FC236}">
                <a16:creationId xmlns:a16="http://schemas.microsoft.com/office/drawing/2014/main" id="{CCB1EECE-E985-4AAA-8883-25A106DE0FF2}"/>
              </a:ext>
            </a:extLst>
          </p:cNvPr>
          <p:cNvSpPr/>
          <p:nvPr/>
        </p:nvSpPr>
        <p:spPr>
          <a:xfrm>
            <a:off x="3356268" y="4088390"/>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43" name="Rectangle 42">
            <a:extLst>
              <a:ext uri="{FF2B5EF4-FFF2-40B4-BE49-F238E27FC236}">
                <a16:creationId xmlns:a16="http://schemas.microsoft.com/office/drawing/2014/main" id="{95C54946-24ED-4CDF-B3D9-BE16F55D708F}"/>
              </a:ext>
            </a:extLst>
          </p:cNvPr>
          <p:cNvSpPr/>
          <p:nvPr/>
        </p:nvSpPr>
        <p:spPr>
          <a:xfrm>
            <a:off x="3356268" y="4921829"/>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5</a:t>
            </a:r>
          </a:p>
        </p:txBody>
      </p:sp>
      <p:sp>
        <p:nvSpPr>
          <p:cNvPr id="44" name="Rectangle 43">
            <a:extLst>
              <a:ext uri="{FF2B5EF4-FFF2-40B4-BE49-F238E27FC236}">
                <a16:creationId xmlns:a16="http://schemas.microsoft.com/office/drawing/2014/main" id="{38F5CC73-BB24-40DB-B47E-7E6D424A6294}"/>
              </a:ext>
            </a:extLst>
          </p:cNvPr>
          <p:cNvSpPr/>
          <p:nvPr/>
        </p:nvSpPr>
        <p:spPr>
          <a:xfrm>
            <a:off x="3356268" y="574720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6</a:t>
            </a:r>
          </a:p>
        </p:txBody>
      </p:sp>
      <p:sp>
        <p:nvSpPr>
          <p:cNvPr id="45" name="Rectangle 44">
            <a:extLst>
              <a:ext uri="{FF2B5EF4-FFF2-40B4-BE49-F238E27FC236}">
                <a16:creationId xmlns:a16="http://schemas.microsoft.com/office/drawing/2014/main" id="{DFAC0B0D-AC2D-474E-AF62-E855EAA9FB39}"/>
              </a:ext>
            </a:extLst>
          </p:cNvPr>
          <p:cNvSpPr/>
          <p:nvPr/>
        </p:nvSpPr>
        <p:spPr>
          <a:xfrm>
            <a:off x="6261484"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47" name="Rectangle 46">
            <a:extLst>
              <a:ext uri="{FF2B5EF4-FFF2-40B4-BE49-F238E27FC236}">
                <a16:creationId xmlns:a16="http://schemas.microsoft.com/office/drawing/2014/main" id="{60DEC95E-5B62-4474-9C4A-F8F5BBD2E98E}"/>
              </a:ext>
            </a:extLst>
          </p:cNvPr>
          <p:cNvSpPr/>
          <p:nvPr/>
        </p:nvSpPr>
        <p:spPr>
          <a:xfrm>
            <a:off x="6261484" y="244947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48" name="Rectangle 47">
            <a:extLst>
              <a:ext uri="{FF2B5EF4-FFF2-40B4-BE49-F238E27FC236}">
                <a16:creationId xmlns:a16="http://schemas.microsoft.com/office/drawing/2014/main" id="{33D2C024-E91D-4D17-94F8-F07FF8EBBD15}"/>
              </a:ext>
            </a:extLst>
          </p:cNvPr>
          <p:cNvSpPr/>
          <p:nvPr/>
        </p:nvSpPr>
        <p:spPr>
          <a:xfrm>
            <a:off x="6261484" y="326460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51" name="Rectangle 50">
            <a:extLst>
              <a:ext uri="{FF2B5EF4-FFF2-40B4-BE49-F238E27FC236}">
                <a16:creationId xmlns:a16="http://schemas.microsoft.com/office/drawing/2014/main" id="{F5669F4B-29E2-43A9-A57F-2F76BB806AEA}"/>
              </a:ext>
            </a:extLst>
          </p:cNvPr>
          <p:cNvSpPr/>
          <p:nvPr/>
        </p:nvSpPr>
        <p:spPr>
          <a:xfrm>
            <a:off x="6261484" y="4088390"/>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52" name="Rectangle 51">
            <a:extLst>
              <a:ext uri="{FF2B5EF4-FFF2-40B4-BE49-F238E27FC236}">
                <a16:creationId xmlns:a16="http://schemas.microsoft.com/office/drawing/2014/main" id="{CB8016FF-C038-4305-AC4F-52EEFEF30869}"/>
              </a:ext>
            </a:extLst>
          </p:cNvPr>
          <p:cNvSpPr/>
          <p:nvPr/>
        </p:nvSpPr>
        <p:spPr>
          <a:xfrm>
            <a:off x="9185899" y="16260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55" name="Rectangle 54">
            <a:extLst>
              <a:ext uri="{FF2B5EF4-FFF2-40B4-BE49-F238E27FC236}">
                <a16:creationId xmlns:a16="http://schemas.microsoft.com/office/drawing/2014/main" id="{8757150C-C67A-44FC-AD9A-DF11C0454A8A}"/>
              </a:ext>
            </a:extLst>
          </p:cNvPr>
          <p:cNvSpPr/>
          <p:nvPr/>
        </p:nvSpPr>
        <p:spPr>
          <a:xfrm>
            <a:off x="9185899" y="244947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56" name="Rectangle 55">
            <a:extLst>
              <a:ext uri="{FF2B5EF4-FFF2-40B4-BE49-F238E27FC236}">
                <a16:creationId xmlns:a16="http://schemas.microsoft.com/office/drawing/2014/main" id="{8AE4DF09-9E54-4E62-A8CA-9D209CE227C9}"/>
              </a:ext>
            </a:extLst>
          </p:cNvPr>
          <p:cNvSpPr/>
          <p:nvPr/>
        </p:nvSpPr>
        <p:spPr>
          <a:xfrm>
            <a:off x="9185899" y="3276403"/>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57" name="Rectangle 56">
            <a:extLst>
              <a:ext uri="{FF2B5EF4-FFF2-40B4-BE49-F238E27FC236}">
                <a16:creationId xmlns:a16="http://schemas.microsoft.com/office/drawing/2014/main" id="{4374574D-1990-42F5-9FEA-4B5B10208EFF}"/>
              </a:ext>
            </a:extLst>
          </p:cNvPr>
          <p:cNvSpPr/>
          <p:nvPr/>
        </p:nvSpPr>
        <p:spPr>
          <a:xfrm>
            <a:off x="9185899" y="4100186"/>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58" name="Rectangle 57">
            <a:extLst>
              <a:ext uri="{FF2B5EF4-FFF2-40B4-BE49-F238E27FC236}">
                <a16:creationId xmlns:a16="http://schemas.microsoft.com/office/drawing/2014/main" id="{D9EC23C2-12F5-428A-8806-8399A0A2A0B2}"/>
              </a:ext>
            </a:extLst>
          </p:cNvPr>
          <p:cNvSpPr/>
          <p:nvPr/>
        </p:nvSpPr>
        <p:spPr>
          <a:xfrm>
            <a:off x="9185899" y="4933625"/>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5</a:t>
            </a:r>
          </a:p>
        </p:txBody>
      </p:sp>
    </p:spTree>
    <p:extLst>
      <p:ext uri="{BB962C8B-B14F-4D97-AF65-F5344CB8AC3E}">
        <p14:creationId xmlns:p14="http://schemas.microsoft.com/office/powerpoint/2010/main" val="377866171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07A0804-3086-4F0D-B78D-7219F93DF8C9}"/>
              </a:ext>
            </a:extLst>
          </p:cNvPr>
          <p:cNvSpPr txBox="1"/>
          <p:nvPr/>
        </p:nvSpPr>
        <p:spPr>
          <a:xfrm>
            <a:off x="354935" y="1122325"/>
            <a:ext cx="11379834" cy="1692771"/>
          </a:xfrm>
          <a:prstGeom prst="rect">
            <a:avLst/>
          </a:prstGeom>
          <a:noFill/>
        </p:spPr>
        <p:txBody>
          <a:bodyPr wrap="square" rtlCol="0" anchor="t">
            <a:spAutoFit/>
          </a:bodyPr>
          <a:lstStyle/>
          <a:p>
            <a:r>
              <a:rPr lang="en-US" sz="1200" dirty="0"/>
              <a:t>Governance is a set of policies, processes, and organizational capabilities that define how decisions are made and who is responsible for the outcomes. Basic governance—defining roles and responsibilities and policies that govern your ServiceNow</a:t>
            </a:r>
            <a:r>
              <a:rPr lang="en-US" sz="1200" baseline="30000" dirty="0"/>
              <a:t>®</a:t>
            </a:r>
            <a:r>
              <a:rPr lang="en-US" sz="1200" dirty="0"/>
              <a:t> technology implementation—is needed to guard against technical risk. Advanced governance accounts for longer-term strategic planning and portfolio management and enables your organization to scale the capabilities of the Now Platform</a:t>
            </a:r>
            <a:r>
              <a:rPr lang="en-US" sz="1200" baseline="30000" dirty="0"/>
              <a:t>®</a:t>
            </a:r>
            <a:r>
              <a:rPr lang="en-US" sz="1200" dirty="0"/>
              <a:t> to support new and changing priorities. </a:t>
            </a:r>
          </a:p>
          <a:p>
            <a:endParaRPr lang="en-US" sz="800" dirty="0"/>
          </a:p>
          <a:p>
            <a:r>
              <a:rPr lang="en-US" sz="1200" dirty="0"/>
              <a:t>Governance is essential for ensuring that your implementation continues to deliver value over time against your business objectives. At a baseline level, you need governance to use the Now Platform to deliver value with minimal technical risk. At more advanced levels, the right governance model can:</a:t>
            </a:r>
          </a:p>
          <a:p>
            <a:pPr marL="628490" lvl="1" indent="-171450">
              <a:buFont typeface="Arial" charset="0"/>
              <a:buChar char="•"/>
            </a:pPr>
            <a:r>
              <a:rPr lang="en-US" sz="1200" dirty="0"/>
              <a:t>Make sure that your ServiceNow roadmap rapidly identifies and supports changes in business priorities</a:t>
            </a:r>
          </a:p>
          <a:p>
            <a:pPr marL="628015" lvl="1" indent="-171450">
              <a:buFont typeface="Arial" charset="0"/>
              <a:buChar char="•"/>
            </a:pPr>
            <a:r>
              <a:rPr lang="en-US" sz="1200" dirty="0"/>
              <a:t>Accelerate your ability to deliver value by providing front-line teams with the tools to self-govern development and service delivery</a:t>
            </a:r>
          </a:p>
        </p:txBody>
      </p:sp>
      <p:sp>
        <p:nvSpPr>
          <p:cNvPr id="11" name="Rectangle 10">
            <a:extLst>
              <a:ext uri="{FF2B5EF4-FFF2-40B4-BE49-F238E27FC236}">
                <a16:creationId xmlns:a16="http://schemas.microsoft.com/office/drawing/2014/main" id="{79057926-3BD4-4FBE-BBBF-0AF5E92D6DC4}"/>
              </a:ext>
            </a:extLst>
          </p:cNvPr>
          <p:cNvSpPr/>
          <p:nvPr/>
        </p:nvSpPr>
        <p:spPr>
          <a:xfrm>
            <a:off x="0" y="983882"/>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 name="Table 1">
            <a:extLst>
              <a:ext uri="{FF2B5EF4-FFF2-40B4-BE49-F238E27FC236}">
                <a16:creationId xmlns:a16="http://schemas.microsoft.com/office/drawing/2014/main" id="{E355DC28-A2CA-4D06-AF2C-15B32EA99FED}"/>
              </a:ext>
            </a:extLst>
          </p:cNvPr>
          <p:cNvGraphicFramePr>
            <a:graphicFrameLocks noGrp="1"/>
          </p:cNvGraphicFramePr>
          <p:nvPr>
            <p:extLst>
              <p:ext uri="{D42A27DB-BD31-4B8C-83A1-F6EECF244321}">
                <p14:modId xmlns:p14="http://schemas.microsoft.com/office/powerpoint/2010/main" val="467454676"/>
              </p:ext>
            </p:extLst>
          </p:nvPr>
        </p:nvGraphicFramePr>
        <p:xfrm>
          <a:off x="423390" y="2832967"/>
          <a:ext cx="11225081" cy="2286000"/>
        </p:xfrm>
        <a:graphic>
          <a:graphicData uri="http://schemas.openxmlformats.org/drawingml/2006/table">
            <a:tbl>
              <a:tblPr firstRow="1" bandRow="1" bandCol="1">
                <a:tableStyleId>{69012ECD-51FC-41F1-AA8D-1B2483CD663E}</a:tableStyleId>
              </a:tblPr>
              <a:tblGrid>
                <a:gridCol w="11225081">
                  <a:extLst>
                    <a:ext uri="{9D8B030D-6E8A-4147-A177-3AD203B41FA5}">
                      <a16:colId xmlns:a16="http://schemas.microsoft.com/office/drawing/2014/main" val="2402900772"/>
                    </a:ext>
                  </a:extLst>
                </a:gridCol>
              </a:tblGrid>
              <a:tr h="241889">
                <a:tc>
                  <a:txBody>
                    <a:bodyPr/>
                    <a:lstStyle/>
                    <a:p>
                      <a:r>
                        <a:rPr lang="en-US" sz="1400" dirty="0"/>
                        <a:t>Insight: Implementing ServiceNow governance</a:t>
                      </a:r>
                    </a:p>
                  </a:txBody>
                  <a:tcPr/>
                </a:tc>
                <a:extLst>
                  <a:ext uri="{0D108BD9-81ED-4DB2-BD59-A6C34878D82A}">
                    <a16:rowId xmlns:a16="http://schemas.microsoft.com/office/drawing/2014/main" val="74787461"/>
                  </a:ext>
                </a:extLst>
              </a:tr>
              <a:tr h="949074">
                <a:tc>
                  <a:txBody>
                    <a:bodyPr/>
                    <a:lstStyle/>
                    <a:p>
                      <a:r>
                        <a:rPr lang="en-US" sz="1200" baseline="0" dirty="0">
                          <a:solidFill>
                            <a:schemeClr val="tx1"/>
                          </a:solidFill>
                        </a:rPr>
                        <a:t>You need to establish t</a:t>
                      </a:r>
                      <a:r>
                        <a:rPr lang="en-US" sz="1200" dirty="0">
                          <a:solidFill>
                            <a:schemeClr val="tx1"/>
                          </a:solidFill>
                        </a:rPr>
                        <a:t>hree areas of governance:</a:t>
                      </a:r>
                      <a:endParaRPr lang="en-US" sz="1200" dirty="0">
                        <a:solidFill>
                          <a:schemeClr val="tx1"/>
                        </a:solidFill>
                        <a:highlight>
                          <a:srgbClr val="FFFF00"/>
                        </a:highlight>
                      </a:endParaRPr>
                    </a:p>
                    <a:p>
                      <a:pPr marL="685617" lvl="1" indent="-228600">
                        <a:buFont typeface="+mj-lt"/>
                        <a:buAutoNum type="arabicPeriod"/>
                      </a:pPr>
                      <a:r>
                        <a:rPr lang="en-US" sz="1200" dirty="0">
                          <a:solidFill>
                            <a:schemeClr val="tx1"/>
                          </a:solidFill>
                        </a:rPr>
                        <a:t>Strategy governance, which defines how strategy roadmap decisions are made to align ServiceNow functionality to business outcomes</a:t>
                      </a:r>
                    </a:p>
                    <a:p>
                      <a:pPr marL="685617" lvl="1" indent="-228600">
                        <a:buFont typeface="+mj-lt"/>
                        <a:buAutoNum type="arabicPeriod"/>
                      </a:pPr>
                      <a:r>
                        <a:rPr lang="en-US" sz="1200" dirty="0">
                          <a:solidFill>
                            <a:schemeClr val="tx1"/>
                          </a:solidFill>
                        </a:rPr>
                        <a:t>Technical governance, which governs the management and stability of the ServiceNow support model</a:t>
                      </a:r>
                    </a:p>
                    <a:p>
                      <a:pPr marL="685617" lvl="1" indent="-228600">
                        <a:buFont typeface="+mj-lt"/>
                        <a:buAutoNum type="arabicPeriod"/>
                      </a:pPr>
                      <a:r>
                        <a:rPr lang="en-US" sz="1200" dirty="0">
                          <a:solidFill>
                            <a:schemeClr val="tx1"/>
                          </a:solidFill>
                        </a:rPr>
                        <a:t>Portfolio governance, which articulates how ServiceNow portfolio decisions are made and captured in policy</a:t>
                      </a:r>
                    </a:p>
                    <a:p>
                      <a:pPr marL="0" lvl="0" indent="0">
                        <a:buFont typeface="Arial" panose="020B0604020202020204" pitchFamily="34" charset="0"/>
                        <a:buNone/>
                      </a:pPr>
                      <a:endParaRPr lang="en-US" sz="800" dirty="0">
                        <a:solidFill>
                          <a:schemeClr val="tx1"/>
                        </a:solidFill>
                      </a:endParaRPr>
                    </a:p>
                    <a:p>
                      <a:pPr marL="0" lvl="0" indent="0">
                        <a:buFont typeface="Arial" panose="020B0604020202020204" pitchFamily="34" charset="0"/>
                        <a:buNone/>
                      </a:pPr>
                      <a:r>
                        <a:rPr lang="en-US" sz="1200" dirty="0">
                          <a:solidFill>
                            <a:schemeClr val="tx1"/>
                          </a:solidFill>
                        </a:rPr>
                        <a:t>Assign a small, core group of people to coordinate establishing governance and start with basic strategy and technical governance to enable safe, quick value delivery with the platform. Then proceed to establishing portfolio governance. Do not refine any one area of governance before initiating development across all areas (strategy, technical, and portfolio governance)—your organization must co-develop and refine them over time so they can appropriately inform one another. </a:t>
                      </a:r>
                    </a:p>
                    <a:p>
                      <a:endParaRPr lang="en-US" sz="800" dirty="0">
                        <a:solidFill>
                          <a:schemeClr val="tx1"/>
                        </a:solidFill>
                      </a:endParaRPr>
                    </a:p>
                    <a:p>
                      <a:r>
                        <a:rPr lang="en-US" sz="1200" dirty="0">
                          <a:solidFill>
                            <a:schemeClr val="tx1"/>
                          </a:solidFill>
                        </a:rPr>
                        <a:t>Use metrics to diagnose how to continuously improve governance, working to make it dynamic and minimize bureaucracy over time. </a:t>
                      </a:r>
                      <a:endParaRPr lang="en-US" sz="1200" dirty="0"/>
                    </a:p>
                  </a:txBody>
                  <a:tcPr/>
                </a:tc>
                <a:extLst>
                  <a:ext uri="{0D108BD9-81ED-4DB2-BD59-A6C34878D82A}">
                    <a16:rowId xmlns:a16="http://schemas.microsoft.com/office/drawing/2014/main" val="1631936885"/>
                  </a:ext>
                </a:extLst>
              </a:tr>
            </a:tbl>
          </a:graphicData>
        </a:graphic>
      </p:graphicFrame>
      <p:sp>
        <p:nvSpPr>
          <p:cNvPr id="3" name="Title 2">
            <a:extLst>
              <a:ext uri="{FF2B5EF4-FFF2-40B4-BE49-F238E27FC236}">
                <a16:creationId xmlns:a16="http://schemas.microsoft.com/office/drawing/2014/main" id="{C2C88E59-0782-4682-9949-3D6C92F3D373}"/>
              </a:ext>
            </a:extLst>
          </p:cNvPr>
          <p:cNvSpPr>
            <a:spLocks noGrp="1"/>
          </p:cNvSpPr>
          <p:nvPr>
            <p:ph type="title"/>
          </p:nvPr>
        </p:nvSpPr>
        <p:spPr/>
        <p:txBody>
          <a:bodyPr/>
          <a:lstStyle/>
          <a:p>
            <a:r>
              <a:rPr lang="en-US" dirty="0"/>
              <a:t>Build a dedicated, dynamic governance process, policies, and team </a:t>
            </a:r>
          </a:p>
        </p:txBody>
      </p:sp>
      <p:graphicFrame>
        <p:nvGraphicFramePr>
          <p:cNvPr id="12" name="Table 11">
            <a:extLst>
              <a:ext uri="{FF2B5EF4-FFF2-40B4-BE49-F238E27FC236}">
                <a16:creationId xmlns:a16="http://schemas.microsoft.com/office/drawing/2014/main" id="{BA696AE8-BBA8-42F7-BC64-C5B66E008DCE}"/>
              </a:ext>
            </a:extLst>
          </p:cNvPr>
          <p:cNvGraphicFramePr>
            <a:graphicFrameLocks noGrp="1"/>
          </p:cNvGraphicFramePr>
          <p:nvPr>
            <p:extLst>
              <p:ext uri="{D42A27DB-BD31-4B8C-83A1-F6EECF244321}">
                <p14:modId xmlns:p14="http://schemas.microsoft.com/office/powerpoint/2010/main" val="2410255087"/>
              </p:ext>
            </p:extLst>
          </p:nvPr>
        </p:nvGraphicFramePr>
        <p:xfrm>
          <a:off x="423390" y="5114416"/>
          <a:ext cx="11225080" cy="579120"/>
        </p:xfrm>
        <a:graphic>
          <a:graphicData uri="http://schemas.openxmlformats.org/drawingml/2006/table">
            <a:tbl>
              <a:tblPr firstRow="1" bandRow="1" bandCol="1">
                <a:tableStyleId>{69012ECD-51FC-41F1-AA8D-1B2483CD663E}</a:tableStyleId>
              </a:tblPr>
              <a:tblGrid>
                <a:gridCol w="2167410">
                  <a:extLst>
                    <a:ext uri="{9D8B030D-6E8A-4147-A177-3AD203B41FA5}">
                      <a16:colId xmlns:a16="http://schemas.microsoft.com/office/drawing/2014/main" val="2402900772"/>
                    </a:ext>
                  </a:extLst>
                </a:gridCol>
                <a:gridCol w="6495462">
                  <a:extLst>
                    <a:ext uri="{9D8B030D-6E8A-4147-A177-3AD203B41FA5}">
                      <a16:colId xmlns:a16="http://schemas.microsoft.com/office/drawing/2014/main" val="1596871084"/>
                    </a:ext>
                  </a:extLst>
                </a:gridCol>
                <a:gridCol w="2562208">
                  <a:extLst>
                    <a:ext uri="{9D8B030D-6E8A-4147-A177-3AD203B41FA5}">
                      <a16:colId xmlns:a16="http://schemas.microsoft.com/office/drawing/2014/main" val="2843899685"/>
                    </a:ext>
                  </a:extLst>
                </a:gridCol>
              </a:tblGrid>
              <a:tr h="269079">
                <a:tc gridSpan="3">
                  <a:txBody>
                    <a:bodyPr/>
                    <a:lstStyle/>
                    <a:p>
                      <a:pPr algn="l"/>
                      <a:r>
                        <a:rPr lang="en-US" sz="1400" dirty="0"/>
                        <a:t>Key implementation steps</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4787461"/>
                  </a:ext>
                </a:extLst>
              </a:tr>
              <a:tr h="228718">
                <a:tc>
                  <a:txBody>
                    <a:bodyPr/>
                    <a:lstStyle/>
                    <a:p>
                      <a:pPr algn="ctr"/>
                      <a:r>
                        <a:rPr lang="en-US" sz="1100" dirty="0"/>
                        <a:t>Start</a:t>
                      </a: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tcPr>
                </a:tc>
                <a:tc>
                  <a:txBody>
                    <a:bodyPr/>
                    <a:lstStyle/>
                    <a:p>
                      <a:pPr algn="ctr"/>
                      <a:r>
                        <a:rPr lang="en-US" sz="1200" dirty="0"/>
                        <a:t>Improve </a:t>
                      </a:r>
                    </a:p>
                  </a:txBody>
                  <a:tcPr>
                    <a:lnL w="12700" cap="flat" cmpd="sng" algn="ctr">
                      <a:solidFill>
                        <a:schemeClr val="accent1">
                          <a:lumMod val="60000"/>
                          <a:lumOff val="40000"/>
                        </a:schemeClr>
                      </a:solidFill>
                      <a:prstDash val="solid"/>
                      <a:round/>
                      <a:headEnd type="none" w="med" len="med"/>
                      <a:tailEnd type="none" w="med" len="med"/>
                    </a:lnL>
                    <a:lnR w="12700" cap="flat" cmpd="sng" algn="ctr">
                      <a:solidFill>
                        <a:schemeClr val="accent1">
                          <a:lumMod val="60000"/>
                          <a:lumOff val="40000"/>
                        </a:schemeClr>
                      </a:solidFill>
                      <a:prstDash val="solid"/>
                      <a:round/>
                      <a:headEnd type="none" w="med" len="med"/>
                      <a:tailEnd type="none" w="med" len="med"/>
                    </a:lnR>
                  </a:tcPr>
                </a:tc>
                <a:tc>
                  <a:txBody>
                    <a:bodyPr/>
                    <a:lstStyle/>
                    <a:p>
                      <a:pPr algn="ctr"/>
                      <a:r>
                        <a:rPr lang="en-US" sz="1100" dirty="0"/>
                        <a:t>Optimize</a:t>
                      </a:r>
                      <a:endParaRPr lang="en-US" sz="1200" dirty="0"/>
                    </a:p>
                  </a:txBody>
                  <a:tcPr>
                    <a:lnL w="12700" cap="flat" cmpd="sng" algn="ctr">
                      <a:solidFill>
                        <a:schemeClr val="accent1">
                          <a:lumMod val="60000"/>
                          <a:lumOff val="40000"/>
                        </a:schemeClr>
                      </a:solidFill>
                      <a:prstDash val="solid"/>
                      <a:round/>
                      <a:headEnd type="none" w="med" len="med"/>
                      <a:tailEnd type="none" w="med" len="med"/>
                    </a:lnL>
                  </a:tcPr>
                </a:tc>
                <a:extLst>
                  <a:ext uri="{0D108BD9-81ED-4DB2-BD59-A6C34878D82A}">
                    <a16:rowId xmlns:a16="http://schemas.microsoft.com/office/drawing/2014/main" val="2151995362"/>
                  </a:ext>
                </a:extLst>
              </a:tr>
            </a:tbl>
          </a:graphicData>
        </a:graphic>
      </p:graphicFrame>
      <p:sp>
        <p:nvSpPr>
          <p:cNvPr id="10" name="Chevron 9">
            <a:extLst>
              <a:ext uri="{FF2B5EF4-FFF2-40B4-BE49-F238E27FC236}">
                <a16:creationId xmlns:a16="http://schemas.microsoft.com/office/drawing/2014/main" id="{4DF1035F-43C8-7B45-A2CE-2A54BC360251}"/>
              </a:ext>
            </a:extLst>
          </p:cNvPr>
          <p:cNvSpPr/>
          <p:nvPr/>
        </p:nvSpPr>
        <p:spPr>
          <a:xfrm>
            <a:off x="423390" y="5684062"/>
            <a:ext cx="2511834"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Define the governance roles and responsibilities</a:t>
            </a:r>
          </a:p>
        </p:txBody>
      </p:sp>
      <p:sp>
        <p:nvSpPr>
          <p:cNvPr id="13" name="Chevron 12">
            <a:extLst>
              <a:ext uri="{FF2B5EF4-FFF2-40B4-BE49-F238E27FC236}">
                <a16:creationId xmlns:a16="http://schemas.microsoft.com/office/drawing/2014/main" id="{708AA2E0-73BC-CC4C-B761-E4CCDB9B1A25}"/>
              </a:ext>
            </a:extLst>
          </p:cNvPr>
          <p:cNvSpPr/>
          <p:nvPr/>
        </p:nvSpPr>
        <p:spPr>
          <a:xfrm>
            <a:off x="2606261" y="5684062"/>
            <a:ext cx="257533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Build capabilities for strategy governance</a:t>
            </a:r>
          </a:p>
        </p:txBody>
      </p:sp>
      <p:sp>
        <p:nvSpPr>
          <p:cNvPr id="14" name="Chevron 13">
            <a:extLst>
              <a:ext uri="{FF2B5EF4-FFF2-40B4-BE49-F238E27FC236}">
                <a16:creationId xmlns:a16="http://schemas.microsoft.com/office/drawing/2014/main" id="{203B82A6-713B-644D-BFDA-E37FABBE6B0E}"/>
              </a:ext>
            </a:extLst>
          </p:cNvPr>
          <p:cNvSpPr/>
          <p:nvPr/>
        </p:nvSpPr>
        <p:spPr>
          <a:xfrm>
            <a:off x="6901543" y="5684062"/>
            <a:ext cx="249848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Build capabilities for portfolio governance</a:t>
            </a:r>
          </a:p>
        </p:txBody>
      </p:sp>
      <p:sp>
        <p:nvSpPr>
          <p:cNvPr id="15" name="Chevron 14">
            <a:extLst>
              <a:ext uri="{FF2B5EF4-FFF2-40B4-BE49-F238E27FC236}">
                <a16:creationId xmlns:a16="http://schemas.microsoft.com/office/drawing/2014/main" id="{48A0E22C-A34B-CE45-9DFA-3AE4A2840934}"/>
              </a:ext>
            </a:extLst>
          </p:cNvPr>
          <p:cNvSpPr/>
          <p:nvPr/>
        </p:nvSpPr>
        <p:spPr>
          <a:xfrm>
            <a:off x="9071393" y="5684062"/>
            <a:ext cx="257707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Make governance dynamic</a:t>
            </a:r>
          </a:p>
        </p:txBody>
      </p:sp>
      <p:sp>
        <p:nvSpPr>
          <p:cNvPr id="16" name="Chevron 15">
            <a:extLst>
              <a:ext uri="{FF2B5EF4-FFF2-40B4-BE49-F238E27FC236}">
                <a16:creationId xmlns:a16="http://schemas.microsoft.com/office/drawing/2014/main" id="{9B4A8CD6-4A21-6245-9ABA-EEC9DB13EB66}"/>
              </a:ext>
            </a:extLst>
          </p:cNvPr>
          <p:cNvSpPr/>
          <p:nvPr/>
        </p:nvSpPr>
        <p:spPr>
          <a:xfrm>
            <a:off x="4776951" y="5684062"/>
            <a:ext cx="2407619"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Enact technical governance</a:t>
            </a:r>
          </a:p>
        </p:txBody>
      </p:sp>
    </p:spTree>
    <p:extLst>
      <p:ext uri="{BB962C8B-B14F-4D97-AF65-F5344CB8AC3E}">
        <p14:creationId xmlns:p14="http://schemas.microsoft.com/office/powerpoint/2010/main" val="387790346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1">
            <a:extLst>
              <a:ext uri="{FF2B5EF4-FFF2-40B4-BE49-F238E27FC236}">
                <a16:creationId xmlns:a16="http://schemas.microsoft.com/office/drawing/2014/main" id="{2E2CE1CD-7CC2-6C43-B7F1-C2EA1D962192}"/>
              </a:ext>
            </a:extLst>
          </p:cNvPr>
          <p:cNvSpPr txBox="1">
            <a:spLocks/>
          </p:cNvSpPr>
          <p:nvPr/>
        </p:nvSpPr>
        <p:spPr>
          <a:xfrm>
            <a:off x="441231" y="2151702"/>
            <a:ext cx="5303520" cy="3405154"/>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Define the roles needed to support your governance objectives</a:t>
            </a:r>
          </a:p>
          <a:p>
            <a:pPr>
              <a:buFont typeface="Wingdings" pitchFamily="2" charset="2"/>
              <a:buChar char="q"/>
            </a:pPr>
            <a:r>
              <a:rPr lang="en-US" sz="1200" dirty="0"/>
              <a:t>Assign your Now Platform owner and a small number of individuals as needed to design and manage your governance program and coordinate its setup. These people are responsible for: </a:t>
            </a:r>
          </a:p>
          <a:p>
            <a:pPr lvl="1">
              <a:buFont typeface="Wingdings" pitchFamily="2" charset="2"/>
              <a:buChar char="q"/>
            </a:pPr>
            <a:r>
              <a:rPr lang="en-US" sz="1100" dirty="0"/>
              <a:t>Documenting and updating governance policy and process</a:t>
            </a:r>
          </a:p>
          <a:p>
            <a:pPr lvl="1">
              <a:buFont typeface="Wingdings" pitchFamily="2" charset="2"/>
              <a:buChar char="q"/>
            </a:pPr>
            <a:r>
              <a:rPr lang="en-US" sz="1100" dirty="0"/>
              <a:t>Collaborating with enterprise process functions </a:t>
            </a:r>
          </a:p>
          <a:p>
            <a:pPr lvl="1">
              <a:buFont typeface="Wingdings" pitchFamily="2" charset="2"/>
              <a:buChar char="q"/>
            </a:pPr>
            <a:r>
              <a:rPr lang="en-US" sz="1100" dirty="0"/>
              <a:t>Scheduling governance board meetings and setting appropriate meeting agendas</a:t>
            </a:r>
          </a:p>
          <a:p>
            <a:pPr lvl="1">
              <a:buFont typeface="Wingdings" pitchFamily="2" charset="2"/>
              <a:buChar char="q"/>
            </a:pPr>
            <a:r>
              <a:rPr lang="en-US" sz="1100" dirty="0"/>
              <a:t>Executing and/or coordinating the activities defined in this guide</a:t>
            </a:r>
          </a:p>
          <a:p>
            <a:pPr>
              <a:buFont typeface="Wingdings" pitchFamily="2" charset="2"/>
              <a:buChar char="q"/>
            </a:pPr>
            <a:r>
              <a:rPr lang="en-US" sz="1200" dirty="0"/>
              <a:t>Define how these roles will support, uphold, and integrate existing IT and enterprise processes on the Now Platform (e.g., incident and change management). </a:t>
            </a:r>
          </a:p>
          <a:p>
            <a:pPr>
              <a:buFont typeface="Wingdings" pitchFamily="2" charset="2"/>
              <a:buChar char="q"/>
            </a:pPr>
            <a:endParaRPr lang="en-US" sz="1200" dirty="0"/>
          </a:p>
        </p:txBody>
      </p:sp>
      <p:sp>
        <p:nvSpPr>
          <p:cNvPr id="28" name="Rectangle 27">
            <a:extLst>
              <a:ext uri="{FF2B5EF4-FFF2-40B4-BE49-F238E27FC236}">
                <a16:creationId xmlns:a16="http://schemas.microsoft.com/office/drawing/2014/main" id="{F27EC800-C665-634A-AE69-A4361559C8F8}"/>
              </a:ext>
            </a:extLst>
          </p:cNvPr>
          <p:cNvSpPr/>
          <p:nvPr/>
        </p:nvSpPr>
        <p:spPr>
          <a:xfrm>
            <a:off x="0"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A6E829EA-EB7C-4E41-AFB8-3E488EAACC1B}"/>
              </a:ext>
            </a:extLst>
          </p:cNvPr>
          <p:cNvSpPr txBox="1"/>
          <p:nvPr/>
        </p:nvSpPr>
        <p:spPr>
          <a:xfrm>
            <a:off x="393180" y="1196771"/>
            <a:ext cx="11354529" cy="830997"/>
          </a:xfrm>
          <a:prstGeom prst="rect">
            <a:avLst/>
          </a:prstGeom>
          <a:noFill/>
        </p:spPr>
        <p:txBody>
          <a:bodyPr wrap="square" rtlCol="0">
            <a:spAutoFit/>
          </a:bodyPr>
          <a:lstStyle/>
          <a:p>
            <a:r>
              <a:rPr lang="en-US" sz="1200" dirty="0"/>
              <a:t>Most organizations should start by asking their platform owner to spend part of their time establishing governance for your ServiceNow implementation. The platform owner is best positioned to lead in defining the scope, direction, and goals for your governance program, designing a plan or roadmap for how you’ll set up ServiceNow governance, and identifying who will need to be involved in the setup process. If the platform owner needs additional help, they should first recruit a program manager to support planning and coordination and then involve others only as needed.</a:t>
            </a:r>
          </a:p>
        </p:txBody>
      </p:sp>
      <p:sp>
        <p:nvSpPr>
          <p:cNvPr id="11" name="Content Placeholder 11">
            <a:extLst>
              <a:ext uri="{FF2B5EF4-FFF2-40B4-BE49-F238E27FC236}">
                <a16:creationId xmlns:a16="http://schemas.microsoft.com/office/drawing/2014/main" id="{13965A75-AF75-2745-B9DD-B58662CD12C0}"/>
              </a:ext>
            </a:extLst>
          </p:cNvPr>
          <p:cNvSpPr txBox="1">
            <a:spLocks/>
          </p:cNvSpPr>
          <p:nvPr/>
        </p:nvSpPr>
        <p:spPr>
          <a:xfrm>
            <a:off x="6344952" y="2151702"/>
            <a:ext cx="5303520" cy="3405154"/>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Create a governance responsibility assignment matrix (RACI) to establish a common understanding of accountability and responsibility</a:t>
            </a:r>
          </a:p>
          <a:p>
            <a:pPr marL="227965" indent="-227965">
              <a:buFont typeface="Wingdings" pitchFamily="2" charset="2"/>
              <a:buChar char="q"/>
            </a:pPr>
            <a:r>
              <a:rPr lang="en-US" sz="1200" dirty="0"/>
              <a:t>Assign responsibility and accountability for governance tasks to the roles assigned to designing your governance program and coordinating its setup and to members of the platform support team.</a:t>
            </a:r>
          </a:p>
          <a:p>
            <a:pPr>
              <a:buFont typeface="Wingdings" pitchFamily="2" charset="2"/>
              <a:buChar char="q"/>
            </a:pPr>
            <a:r>
              <a:rPr lang="en-US" sz="1200" dirty="0"/>
              <a:t>Document where responsibilities and accountabilities for ServiceNow governance involve people outside of ServiceNow-specific teams.</a:t>
            </a:r>
          </a:p>
          <a:p>
            <a:pPr>
              <a:buFont typeface="Wingdings" pitchFamily="2" charset="2"/>
              <a:buChar char="q"/>
            </a:pPr>
            <a:r>
              <a:rPr lang="en-US" sz="1200" dirty="0"/>
              <a:t>Define how ServiceNow team members will collaborate with others to manage shared responsibilities and accountabilities for ServiceNow governance.</a:t>
            </a:r>
          </a:p>
          <a:p>
            <a:pPr>
              <a:buFont typeface="Wingdings" pitchFamily="2" charset="2"/>
              <a:buChar char="q"/>
            </a:pPr>
            <a:r>
              <a:rPr lang="en-US" sz="1200" dirty="0"/>
              <a:t>Socialize the ServiceNow RACI with the ServiceNow program governance and platform support teams and other IT and enterprise stakeholders.</a:t>
            </a: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1231" y="341807"/>
            <a:ext cx="9944428" cy="668692"/>
          </a:xfrm>
        </p:spPr>
        <p:txBody>
          <a:bodyPr/>
          <a:lstStyle/>
          <a:p>
            <a:r>
              <a:rPr lang="en-US" dirty="0"/>
              <a:t>Step 1: Define the core governance roles and responsibilities </a:t>
            </a:r>
          </a:p>
        </p:txBody>
      </p:sp>
      <p:grpSp>
        <p:nvGrpSpPr>
          <p:cNvPr id="3" name="Group 2">
            <a:extLst>
              <a:ext uri="{FF2B5EF4-FFF2-40B4-BE49-F238E27FC236}">
                <a16:creationId xmlns:a16="http://schemas.microsoft.com/office/drawing/2014/main" id="{7F438175-97E3-3D46-8660-B4A2CC086B09}"/>
              </a:ext>
            </a:extLst>
          </p:cNvPr>
          <p:cNvGrpSpPr/>
          <p:nvPr/>
        </p:nvGrpSpPr>
        <p:grpSpPr>
          <a:xfrm>
            <a:off x="441231" y="5830366"/>
            <a:ext cx="11207240" cy="480404"/>
            <a:chOff x="441231" y="5830366"/>
            <a:chExt cx="11207240" cy="480404"/>
          </a:xfrm>
        </p:grpSpPr>
        <p:sp>
          <p:nvSpPr>
            <p:cNvPr id="30" name="Chevron 29">
              <a:extLst>
                <a:ext uri="{FF2B5EF4-FFF2-40B4-BE49-F238E27FC236}">
                  <a16:creationId xmlns:a16="http://schemas.microsoft.com/office/drawing/2014/main" id="{499493D1-0E54-B24F-A0C8-986015C25483}"/>
                </a:ext>
              </a:extLst>
            </p:cNvPr>
            <p:cNvSpPr/>
            <p:nvPr/>
          </p:nvSpPr>
          <p:spPr>
            <a:xfrm>
              <a:off x="441231" y="5848654"/>
              <a:ext cx="2285929"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nvGrpSpPr>
            <p:cNvPr id="2" name="Group 1">
              <a:extLst>
                <a:ext uri="{FF2B5EF4-FFF2-40B4-BE49-F238E27FC236}">
                  <a16:creationId xmlns:a16="http://schemas.microsoft.com/office/drawing/2014/main" id="{ACA38A8B-57F1-E64B-A678-7A199C427751}"/>
                </a:ext>
              </a:extLst>
            </p:cNvPr>
            <p:cNvGrpSpPr/>
            <p:nvPr/>
          </p:nvGrpSpPr>
          <p:grpSpPr>
            <a:xfrm>
              <a:off x="1115568" y="5830366"/>
              <a:ext cx="10532903" cy="462116"/>
              <a:chOff x="441230" y="5684062"/>
              <a:chExt cx="11207241" cy="462116"/>
            </a:xfrm>
          </p:grpSpPr>
          <p:sp>
            <p:nvSpPr>
              <p:cNvPr id="14" name="Chevron 13">
                <a:extLst>
                  <a:ext uri="{FF2B5EF4-FFF2-40B4-BE49-F238E27FC236}">
                    <a16:creationId xmlns:a16="http://schemas.microsoft.com/office/drawing/2014/main" id="{476584F8-3EC1-D941-9754-CC07F6C9D09E}"/>
                  </a:ext>
                </a:extLst>
              </p:cNvPr>
              <p:cNvSpPr/>
              <p:nvPr/>
            </p:nvSpPr>
            <p:spPr>
              <a:xfrm>
                <a:off x="441230" y="5684062"/>
                <a:ext cx="2493993"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Define the governance roles and responsibilities</a:t>
                </a:r>
              </a:p>
            </p:txBody>
          </p:sp>
          <p:sp>
            <p:nvSpPr>
              <p:cNvPr id="15" name="Chevron 14">
                <a:extLst>
                  <a:ext uri="{FF2B5EF4-FFF2-40B4-BE49-F238E27FC236}">
                    <a16:creationId xmlns:a16="http://schemas.microsoft.com/office/drawing/2014/main" id="{3675652E-920A-0F4D-9164-49A0503D1181}"/>
                  </a:ext>
                </a:extLst>
              </p:cNvPr>
              <p:cNvSpPr/>
              <p:nvPr/>
            </p:nvSpPr>
            <p:spPr>
              <a:xfrm>
                <a:off x="2623016" y="5684062"/>
                <a:ext cx="234217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Build capabilities for strategy governance</a:t>
                </a:r>
              </a:p>
            </p:txBody>
          </p:sp>
          <p:sp>
            <p:nvSpPr>
              <p:cNvPr id="16" name="Chevron 15">
                <a:extLst>
                  <a:ext uri="{FF2B5EF4-FFF2-40B4-BE49-F238E27FC236}">
                    <a16:creationId xmlns:a16="http://schemas.microsoft.com/office/drawing/2014/main" id="{1CE431FC-2066-CE46-8675-E1B17C7BC322}"/>
                  </a:ext>
                </a:extLst>
              </p:cNvPr>
              <p:cNvSpPr/>
              <p:nvPr/>
            </p:nvSpPr>
            <p:spPr>
              <a:xfrm>
                <a:off x="6494735" y="5684062"/>
                <a:ext cx="290529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Build capabilities for portfolio governance</a:t>
                </a:r>
              </a:p>
            </p:txBody>
          </p:sp>
          <p:sp>
            <p:nvSpPr>
              <p:cNvPr id="17" name="Chevron 16">
                <a:extLst>
                  <a:ext uri="{FF2B5EF4-FFF2-40B4-BE49-F238E27FC236}">
                    <a16:creationId xmlns:a16="http://schemas.microsoft.com/office/drawing/2014/main" id="{F8894A73-4970-0243-833D-2CF7AA91714C}"/>
                  </a:ext>
                </a:extLst>
              </p:cNvPr>
              <p:cNvSpPr/>
              <p:nvPr/>
            </p:nvSpPr>
            <p:spPr>
              <a:xfrm>
                <a:off x="9089697" y="5684062"/>
                <a:ext cx="2558774"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Make governance dynamic</a:t>
                </a:r>
              </a:p>
            </p:txBody>
          </p:sp>
          <p:sp>
            <p:nvSpPr>
              <p:cNvPr id="18" name="Chevron 17">
                <a:extLst>
                  <a:ext uri="{FF2B5EF4-FFF2-40B4-BE49-F238E27FC236}">
                    <a16:creationId xmlns:a16="http://schemas.microsoft.com/office/drawing/2014/main" id="{739E23A5-58DE-E743-8842-A0D4298B6C8F}"/>
                  </a:ext>
                </a:extLst>
              </p:cNvPr>
              <p:cNvSpPr/>
              <p:nvPr/>
            </p:nvSpPr>
            <p:spPr>
              <a:xfrm>
                <a:off x="4585400" y="5684062"/>
                <a:ext cx="225585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Enact technical governance</a:t>
                </a:r>
              </a:p>
            </p:txBody>
          </p:sp>
        </p:grpSp>
      </p:grpSp>
    </p:spTree>
    <p:extLst>
      <p:ext uri="{BB962C8B-B14F-4D97-AF65-F5344CB8AC3E}">
        <p14:creationId xmlns:p14="http://schemas.microsoft.com/office/powerpoint/2010/main" val="3402255563"/>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2">
            <a:extLst>
              <a:ext uri="{FF2B5EF4-FFF2-40B4-BE49-F238E27FC236}">
                <a16:creationId xmlns:a16="http://schemas.microsoft.com/office/drawing/2014/main" id="{4F6F4C85-580B-2741-809D-3A307BB9BFB1}"/>
              </a:ext>
            </a:extLst>
          </p:cNvPr>
          <p:cNvSpPr txBox="1">
            <a:spLocks/>
          </p:cNvSpPr>
          <p:nvPr/>
        </p:nvSpPr>
        <p:spPr bwMode="gray">
          <a:xfrm>
            <a:off x="441231" y="2140446"/>
            <a:ext cx="7551701" cy="3286752"/>
          </a:xfrm>
          <a:prstGeom prst="rect">
            <a:avLst/>
          </a:prstGeom>
        </p:spPr>
        <p:txBody>
          <a:bodyPr vert="horz" lIns="91440" tIns="45720" rIns="91440" bIns="45720" rtlCol="0">
            <a:noAutofit/>
          </a:bodyPr>
          <a:lstStyle>
            <a:lvl1pPr marL="0" indent="0" algn="l" defTabSz="457017" rtl="0" eaLnBrk="1" latinLnBrk="0" hangingPunct="1">
              <a:lnSpc>
                <a:spcPct val="90000"/>
              </a:lnSpc>
              <a:spcBef>
                <a:spcPts val="1200"/>
              </a:spcBef>
              <a:buClr>
                <a:schemeClr val="tx1"/>
              </a:buClr>
              <a:buFont typeface="Arial"/>
              <a:buNone/>
              <a:defRPr sz="1900" b="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None/>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None/>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None/>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None/>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r>
              <a:rPr lang="en-US" sz="1200" b="1" dirty="0"/>
              <a:t>Define decision-making authorities for strategy governance</a:t>
            </a:r>
            <a:endParaRPr lang="en-US" sz="1200" dirty="0"/>
          </a:p>
          <a:p>
            <a:pPr marL="171450" indent="-171450">
              <a:buFont typeface="Wingdings" pitchFamily="2" charset="2"/>
              <a:buChar char="q"/>
            </a:pPr>
            <a:r>
              <a:rPr lang="en-US" sz="1200" dirty="0"/>
              <a:t>Establish an executive steering board, led by the executive sponsor, to oversee strategy governance and the development of the ServiceNow roadmap in line with enterprise service and transformation objectives.</a:t>
            </a:r>
          </a:p>
          <a:p>
            <a:pPr lvl="1">
              <a:buFont typeface="Wingdings" pitchFamily="2" charset="2"/>
              <a:buChar char="q"/>
            </a:pPr>
            <a:r>
              <a:rPr lang="en-US" sz="1200" dirty="0"/>
              <a:t>Include (as possible) the: executive sponsor, CIO, CTO, business unit/department representatives, vendor managers, key suppliers, and partners.</a:t>
            </a:r>
          </a:p>
          <a:p>
            <a:pPr marL="171450" indent="-171450">
              <a:buFont typeface="Wingdings" pitchFamily="2" charset="2"/>
              <a:buChar char="q"/>
            </a:pPr>
            <a:r>
              <a:rPr lang="en-US" sz="1200" dirty="0"/>
              <a:t>Create a standard agenda for semiannual executive steering board meetings that includes time to evaluate and refine the strategic roadmap during each meeting.</a:t>
            </a:r>
          </a:p>
          <a:p>
            <a:pPr marL="171450" indent="-171450">
              <a:buFont typeface="Wingdings" pitchFamily="2" charset="2"/>
              <a:buChar char="q"/>
            </a:pPr>
            <a:r>
              <a:rPr lang="en-US" sz="1200" dirty="0"/>
              <a:t>Define a set of platform selection principles that inform decision-makers in the organization as to when they should look to ServiceNow as the delivery platform.</a:t>
            </a:r>
          </a:p>
          <a:p>
            <a:pPr marL="171450" indent="-171450">
              <a:buFont typeface="Wingdings" pitchFamily="2" charset="2"/>
              <a:buChar char="q"/>
            </a:pPr>
            <a:endParaRPr lang="en-US" sz="1200" dirty="0"/>
          </a:p>
        </p:txBody>
      </p:sp>
      <p:sp>
        <p:nvSpPr>
          <p:cNvPr id="8" name="Title 1">
            <a:extLst>
              <a:ext uri="{FF2B5EF4-FFF2-40B4-BE49-F238E27FC236}">
                <a16:creationId xmlns:a16="http://schemas.microsoft.com/office/drawing/2014/main" id="{781E0052-B17D-834E-9611-8AADDDF60E24}"/>
              </a:ext>
            </a:extLst>
          </p:cNvPr>
          <p:cNvSpPr>
            <a:spLocks noGrp="1"/>
          </p:cNvSpPr>
          <p:nvPr>
            <p:ph type="title"/>
          </p:nvPr>
        </p:nvSpPr>
        <p:spPr>
          <a:xfrm>
            <a:off x="441231" y="341807"/>
            <a:ext cx="10147985" cy="668692"/>
          </a:xfrm>
        </p:spPr>
        <p:txBody>
          <a:bodyPr/>
          <a:lstStyle/>
          <a:p>
            <a:r>
              <a:rPr lang="en-US" dirty="0"/>
              <a:t>Step 2a: Define decision-making authorities for strategy governance </a:t>
            </a:r>
          </a:p>
        </p:txBody>
      </p:sp>
      <p:sp>
        <p:nvSpPr>
          <p:cNvPr id="15" name="TextBox 14">
            <a:extLst>
              <a:ext uri="{FF2B5EF4-FFF2-40B4-BE49-F238E27FC236}">
                <a16:creationId xmlns:a16="http://schemas.microsoft.com/office/drawing/2014/main" id="{670BD72D-B525-304D-9B5D-558A0CCC2F20}"/>
              </a:ext>
            </a:extLst>
          </p:cNvPr>
          <p:cNvSpPr txBox="1"/>
          <p:nvPr/>
        </p:nvSpPr>
        <p:spPr>
          <a:xfrm>
            <a:off x="441231" y="1254293"/>
            <a:ext cx="11225082" cy="646331"/>
          </a:xfrm>
          <a:prstGeom prst="rect">
            <a:avLst/>
          </a:prstGeom>
          <a:noFill/>
        </p:spPr>
        <p:txBody>
          <a:bodyPr wrap="square" rtlCol="0">
            <a:spAutoFit/>
          </a:bodyPr>
          <a:lstStyle/>
          <a:p>
            <a:r>
              <a:rPr lang="en-US" sz="1200" dirty="0"/>
              <a:t>Strategy governance provides value by structuring how to identify, select, and prioritize the best, most timely investment of ServiceNow capabilities and resources against strategic objectives. Start by defining who must be involved in strategic roadmap decisions for ServiceNow, then define how these decisions are informed and captured in policy (Step 2b). </a:t>
            </a:r>
          </a:p>
        </p:txBody>
      </p:sp>
      <p:sp>
        <p:nvSpPr>
          <p:cNvPr id="11" name="Rectangle 10">
            <a:extLst>
              <a:ext uri="{FF2B5EF4-FFF2-40B4-BE49-F238E27FC236}">
                <a16:creationId xmlns:a16="http://schemas.microsoft.com/office/drawing/2014/main" id="{9DAEF78B-7327-C14C-83D7-6AEFFBFD31AF}"/>
              </a:ext>
            </a:extLst>
          </p:cNvPr>
          <p:cNvSpPr/>
          <p:nvPr/>
        </p:nvSpPr>
        <p:spPr>
          <a:xfrm>
            <a:off x="8355013" y="2171307"/>
            <a:ext cx="3293459" cy="1818801"/>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 </a:t>
            </a:r>
            <a:r>
              <a:rPr lang="en-US" sz="1100" dirty="0">
                <a:solidFill>
                  <a:schemeClr val="tx1"/>
                </a:solidFill>
              </a:rPr>
              <a:t>Governance takes time and adds overhead. This is necessary for decisions that have significant enterprise impact, or that require risk and audit oversight. However, make sure there is also a ”light” track for decisions that carry less enterprise risk and/or that need to be made quickly. Follow a “trust but verify” approach for these types of decisions so the organization can move more rapidly.</a:t>
            </a:r>
          </a:p>
        </p:txBody>
      </p:sp>
      <p:sp>
        <p:nvSpPr>
          <p:cNvPr id="32" name="Rectangle 31">
            <a:extLst>
              <a:ext uri="{FF2B5EF4-FFF2-40B4-BE49-F238E27FC236}">
                <a16:creationId xmlns:a16="http://schemas.microsoft.com/office/drawing/2014/main" id="{05A8ECD5-5557-E84E-B59D-0085BF24612B}"/>
              </a:ext>
            </a:extLst>
          </p:cNvPr>
          <p:cNvSpPr/>
          <p:nvPr/>
        </p:nvSpPr>
        <p:spPr>
          <a:xfrm>
            <a:off x="0"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27">
            <a:extLst>
              <a:ext uri="{FF2B5EF4-FFF2-40B4-BE49-F238E27FC236}">
                <a16:creationId xmlns:a16="http://schemas.microsoft.com/office/drawing/2014/main" id="{5AB2D16C-D62D-AB4A-90A7-6DAC4C7DF45F}"/>
              </a:ext>
            </a:extLst>
          </p:cNvPr>
          <p:cNvGrpSpPr/>
          <p:nvPr/>
        </p:nvGrpSpPr>
        <p:grpSpPr>
          <a:xfrm>
            <a:off x="441231" y="5830366"/>
            <a:ext cx="11207240" cy="480404"/>
            <a:chOff x="441231" y="5830366"/>
            <a:chExt cx="11207240" cy="480404"/>
          </a:xfrm>
        </p:grpSpPr>
        <p:sp>
          <p:nvSpPr>
            <p:cNvPr id="29" name="Chevron 28">
              <a:extLst>
                <a:ext uri="{FF2B5EF4-FFF2-40B4-BE49-F238E27FC236}">
                  <a16:creationId xmlns:a16="http://schemas.microsoft.com/office/drawing/2014/main" id="{01F41BFF-A472-C442-9CC2-29CBEA3F18CD}"/>
                </a:ext>
              </a:extLst>
            </p:cNvPr>
            <p:cNvSpPr/>
            <p:nvPr/>
          </p:nvSpPr>
          <p:spPr>
            <a:xfrm>
              <a:off x="441231" y="5848654"/>
              <a:ext cx="2285929"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nvGrpSpPr>
            <p:cNvPr id="30" name="Group 29">
              <a:extLst>
                <a:ext uri="{FF2B5EF4-FFF2-40B4-BE49-F238E27FC236}">
                  <a16:creationId xmlns:a16="http://schemas.microsoft.com/office/drawing/2014/main" id="{6BACB208-EFFE-8E40-A767-9A216A3EC047}"/>
                </a:ext>
              </a:extLst>
            </p:cNvPr>
            <p:cNvGrpSpPr/>
            <p:nvPr/>
          </p:nvGrpSpPr>
          <p:grpSpPr>
            <a:xfrm>
              <a:off x="1115568" y="5830366"/>
              <a:ext cx="10532903" cy="462116"/>
              <a:chOff x="441230" y="5684062"/>
              <a:chExt cx="11207241" cy="462116"/>
            </a:xfrm>
          </p:grpSpPr>
          <p:sp>
            <p:nvSpPr>
              <p:cNvPr id="31" name="Chevron 30">
                <a:extLst>
                  <a:ext uri="{FF2B5EF4-FFF2-40B4-BE49-F238E27FC236}">
                    <a16:creationId xmlns:a16="http://schemas.microsoft.com/office/drawing/2014/main" id="{793ECF1C-FDF2-B841-941A-EAFAB6DB90D9}"/>
                  </a:ext>
                </a:extLst>
              </p:cNvPr>
              <p:cNvSpPr/>
              <p:nvPr/>
            </p:nvSpPr>
            <p:spPr>
              <a:xfrm>
                <a:off x="441230" y="5684062"/>
                <a:ext cx="249399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Define the governance roles and responsibilities</a:t>
                </a:r>
              </a:p>
            </p:txBody>
          </p:sp>
          <p:sp>
            <p:nvSpPr>
              <p:cNvPr id="33" name="Chevron 32">
                <a:extLst>
                  <a:ext uri="{FF2B5EF4-FFF2-40B4-BE49-F238E27FC236}">
                    <a16:creationId xmlns:a16="http://schemas.microsoft.com/office/drawing/2014/main" id="{E7D645C8-C0E3-9A47-843A-63922B5BD7B6}"/>
                  </a:ext>
                </a:extLst>
              </p:cNvPr>
              <p:cNvSpPr/>
              <p:nvPr/>
            </p:nvSpPr>
            <p:spPr>
              <a:xfrm>
                <a:off x="2623016" y="5684062"/>
                <a:ext cx="2342176"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Build capabilities for strategy governance</a:t>
                </a:r>
              </a:p>
            </p:txBody>
          </p:sp>
          <p:sp>
            <p:nvSpPr>
              <p:cNvPr id="34" name="Chevron 33">
                <a:extLst>
                  <a:ext uri="{FF2B5EF4-FFF2-40B4-BE49-F238E27FC236}">
                    <a16:creationId xmlns:a16="http://schemas.microsoft.com/office/drawing/2014/main" id="{78B23354-723D-9B43-8A79-A8D0BC323D8D}"/>
                  </a:ext>
                </a:extLst>
              </p:cNvPr>
              <p:cNvSpPr/>
              <p:nvPr/>
            </p:nvSpPr>
            <p:spPr>
              <a:xfrm>
                <a:off x="6494735" y="5684062"/>
                <a:ext cx="290529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Build capabilities for portfolio governance</a:t>
                </a:r>
              </a:p>
            </p:txBody>
          </p:sp>
          <p:sp>
            <p:nvSpPr>
              <p:cNvPr id="35" name="Chevron 34">
                <a:extLst>
                  <a:ext uri="{FF2B5EF4-FFF2-40B4-BE49-F238E27FC236}">
                    <a16:creationId xmlns:a16="http://schemas.microsoft.com/office/drawing/2014/main" id="{ABC69181-D74D-BD42-A4DC-28734976D535}"/>
                  </a:ext>
                </a:extLst>
              </p:cNvPr>
              <p:cNvSpPr/>
              <p:nvPr/>
            </p:nvSpPr>
            <p:spPr>
              <a:xfrm>
                <a:off x="9089697" y="5684062"/>
                <a:ext cx="2558774"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Make governance dynamic</a:t>
                </a:r>
              </a:p>
            </p:txBody>
          </p:sp>
          <p:sp>
            <p:nvSpPr>
              <p:cNvPr id="36" name="Chevron 35">
                <a:extLst>
                  <a:ext uri="{FF2B5EF4-FFF2-40B4-BE49-F238E27FC236}">
                    <a16:creationId xmlns:a16="http://schemas.microsoft.com/office/drawing/2014/main" id="{0CC9DA0C-41E7-9E4C-A448-757050334B7F}"/>
                  </a:ext>
                </a:extLst>
              </p:cNvPr>
              <p:cNvSpPr/>
              <p:nvPr/>
            </p:nvSpPr>
            <p:spPr>
              <a:xfrm>
                <a:off x="4585400" y="5684062"/>
                <a:ext cx="225585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Enact technical governance</a:t>
                </a:r>
              </a:p>
            </p:txBody>
          </p:sp>
        </p:grpSp>
      </p:grpSp>
    </p:spTree>
    <p:extLst>
      <p:ext uri="{BB962C8B-B14F-4D97-AF65-F5344CB8AC3E}">
        <p14:creationId xmlns:p14="http://schemas.microsoft.com/office/powerpoint/2010/main" val="468113231"/>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1">
            <a:extLst>
              <a:ext uri="{FF2B5EF4-FFF2-40B4-BE49-F238E27FC236}">
                <a16:creationId xmlns:a16="http://schemas.microsoft.com/office/drawing/2014/main" id="{F3FEE44F-1E95-E84A-9F56-79E71744BD97}"/>
              </a:ext>
            </a:extLst>
          </p:cNvPr>
          <p:cNvSpPr txBox="1">
            <a:spLocks/>
          </p:cNvSpPr>
          <p:nvPr/>
        </p:nvSpPr>
        <p:spPr>
          <a:xfrm>
            <a:off x="441230" y="1774176"/>
            <a:ext cx="6383082" cy="3886791"/>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Define how strategy governance decisions are supported and informed</a:t>
            </a:r>
          </a:p>
          <a:p>
            <a:pPr>
              <a:buFont typeface="Wingdings" pitchFamily="2" charset="2"/>
              <a:buChar char="q"/>
            </a:pPr>
            <a:r>
              <a:rPr lang="en-US" sz="1200" dirty="0"/>
              <a:t>Define a process for how governance decisions will be made during executive steering board meetings based on the user population impacted, taking into account the outcomes and goals of the impacted staff.</a:t>
            </a:r>
          </a:p>
          <a:p>
            <a:pPr>
              <a:buFont typeface="Wingdings" pitchFamily="2" charset="2"/>
              <a:buChar char="q"/>
            </a:pPr>
            <a:r>
              <a:rPr lang="en-US" sz="1200" dirty="0"/>
              <a:t>Create and maintain an ongoing list of decisions that need to be made by the the executive steering board in upcoming meetings.</a:t>
            </a:r>
          </a:p>
          <a:p>
            <a:pPr>
              <a:buFont typeface="Wingdings" pitchFamily="2" charset="2"/>
              <a:buChar char="q"/>
            </a:pPr>
            <a:r>
              <a:rPr lang="en-US" sz="1200" dirty="0"/>
              <a:t>Collect the information needed by the executive steering board to inform decisions about strategy governance and the ServiceNow roadmap and provide it to board members one week before scheduled meetings, including the:</a:t>
            </a:r>
          </a:p>
          <a:p>
            <a:pPr marL="456565" lvl="1" indent="-224790">
              <a:buFont typeface="Wingdings" pitchFamily="2" charset="2"/>
              <a:buChar char="q"/>
            </a:pPr>
            <a:r>
              <a:rPr lang="en-US" sz="1100" dirty="0"/>
              <a:t>Most up-to-date ServiceNow </a:t>
            </a:r>
            <a:r>
              <a:rPr lang="en-US" sz="1100" dirty="0">
                <a:highlight>
                  <a:srgbClr val="FFFF00"/>
                </a:highlight>
                <a:hlinkClick r:id="rId3"/>
              </a:rPr>
              <a:t>vision</a:t>
            </a:r>
            <a:r>
              <a:rPr lang="en-US" sz="1100" dirty="0">
                <a:highlight>
                  <a:srgbClr val="FFFF00"/>
                </a:highlight>
              </a:rPr>
              <a:t>, </a:t>
            </a:r>
            <a:r>
              <a:rPr lang="en-US" sz="1100" dirty="0">
                <a:highlight>
                  <a:srgbClr val="FFFF00"/>
                </a:highlight>
                <a:hlinkClick r:id="rId4"/>
              </a:rPr>
              <a:t>business case</a:t>
            </a:r>
            <a:r>
              <a:rPr lang="en-US" sz="1100" dirty="0">
                <a:highlight>
                  <a:srgbClr val="FFFF00"/>
                </a:highlight>
              </a:rPr>
              <a:t>, and </a:t>
            </a:r>
            <a:r>
              <a:rPr lang="en-US" sz="1100" dirty="0">
                <a:highlight>
                  <a:srgbClr val="FFFF00"/>
                </a:highlight>
                <a:hlinkClick r:id="rId5"/>
              </a:rPr>
              <a:t>program plan</a:t>
            </a:r>
            <a:r>
              <a:rPr lang="en-US" sz="1100" dirty="0">
                <a:highlight>
                  <a:srgbClr val="FFFF00"/>
                </a:highlight>
              </a:rPr>
              <a:t> </a:t>
            </a:r>
            <a:r>
              <a:rPr lang="en-US" sz="1100" dirty="0"/>
              <a:t>documents</a:t>
            </a:r>
          </a:p>
          <a:p>
            <a:pPr lvl="1">
              <a:buFont typeface="Wingdings" pitchFamily="2" charset="2"/>
              <a:buChar char="q"/>
            </a:pPr>
            <a:r>
              <a:rPr lang="en-US" sz="1100" dirty="0"/>
              <a:t>Most up-do-date ServiceNow roadmap, with plans for activity sequencing for ServiceNow use, features, and functionality</a:t>
            </a:r>
          </a:p>
          <a:p>
            <a:pPr lvl="1">
              <a:buFont typeface="Wingdings" pitchFamily="2" charset="2"/>
              <a:buChar char="q"/>
            </a:pPr>
            <a:r>
              <a:rPr lang="en-US" sz="1100" dirty="0"/>
              <a:t>Most up-to-date KPI dashboards and trends to inform how urgent actions are and to prioritize decision-making accordingly</a:t>
            </a:r>
          </a:p>
          <a:p>
            <a:pPr lvl="1">
              <a:buFont typeface="Wingdings" pitchFamily="2" charset="2"/>
              <a:buChar char="q"/>
            </a:pPr>
            <a:r>
              <a:rPr lang="en-US" sz="1100" dirty="0"/>
              <a:t>Summary of recent decisions and outcomes from other governance authorities, such as the upgrade decisions made by the technical governance support board</a:t>
            </a:r>
            <a:endParaRPr lang="en-US" sz="800" dirty="0"/>
          </a:p>
          <a:p>
            <a:pPr marL="0" indent="0">
              <a:buNone/>
            </a:pPr>
            <a:endParaRPr lang="en-US" sz="300" dirty="0"/>
          </a:p>
        </p:txBody>
      </p:sp>
      <p:sp>
        <p:nvSpPr>
          <p:cNvPr id="17" name="Title 1">
            <a:extLst>
              <a:ext uri="{FF2B5EF4-FFF2-40B4-BE49-F238E27FC236}">
                <a16:creationId xmlns:a16="http://schemas.microsoft.com/office/drawing/2014/main" id="{623D644E-76E6-294A-A271-54C0E1E6F886}"/>
              </a:ext>
            </a:extLst>
          </p:cNvPr>
          <p:cNvSpPr>
            <a:spLocks noGrp="1"/>
          </p:cNvSpPr>
          <p:nvPr>
            <p:ph type="title"/>
          </p:nvPr>
        </p:nvSpPr>
        <p:spPr>
          <a:xfrm>
            <a:off x="441231" y="341807"/>
            <a:ext cx="9992554" cy="668692"/>
          </a:xfrm>
        </p:spPr>
        <p:txBody>
          <a:bodyPr/>
          <a:lstStyle/>
          <a:p>
            <a:r>
              <a:rPr lang="en-US" dirty="0"/>
              <a:t>Step 2b: Define strategy governance activities </a:t>
            </a:r>
          </a:p>
        </p:txBody>
      </p:sp>
      <p:sp>
        <p:nvSpPr>
          <p:cNvPr id="21" name="TextBox 20">
            <a:extLst>
              <a:ext uri="{FF2B5EF4-FFF2-40B4-BE49-F238E27FC236}">
                <a16:creationId xmlns:a16="http://schemas.microsoft.com/office/drawing/2014/main" id="{6D88B6FB-C7BE-C043-9645-C2CED479F4E0}"/>
              </a:ext>
            </a:extLst>
          </p:cNvPr>
          <p:cNvSpPr txBox="1"/>
          <p:nvPr/>
        </p:nvSpPr>
        <p:spPr>
          <a:xfrm>
            <a:off x="441231" y="1194095"/>
            <a:ext cx="11225082" cy="461665"/>
          </a:xfrm>
          <a:prstGeom prst="rect">
            <a:avLst/>
          </a:prstGeom>
          <a:noFill/>
        </p:spPr>
        <p:txBody>
          <a:bodyPr wrap="square" rtlCol="0">
            <a:spAutoFit/>
          </a:bodyPr>
          <a:lstStyle/>
          <a:p>
            <a:r>
              <a:rPr lang="en-US" sz="1200" dirty="0"/>
              <a:t>After setting up decision-making authorities for strategy governance, define a process for how strategy governance decisions are made and captured in policy to ensure that execution strategies consistently connect to your ServiceNow vision and roadmap. </a:t>
            </a:r>
          </a:p>
        </p:txBody>
      </p:sp>
      <p:sp>
        <p:nvSpPr>
          <p:cNvPr id="36" name="Content Placeholder 2">
            <a:extLst>
              <a:ext uri="{FF2B5EF4-FFF2-40B4-BE49-F238E27FC236}">
                <a16:creationId xmlns:a16="http://schemas.microsoft.com/office/drawing/2014/main" id="{B5884305-99B9-8747-B72F-9784E40A7087}"/>
              </a:ext>
            </a:extLst>
          </p:cNvPr>
          <p:cNvSpPr txBox="1">
            <a:spLocks/>
          </p:cNvSpPr>
          <p:nvPr/>
        </p:nvSpPr>
        <p:spPr bwMode="gray">
          <a:xfrm>
            <a:off x="6960637" y="1778185"/>
            <a:ext cx="4854644" cy="3882782"/>
          </a:xfrm>
          <a:prstGeom prst="rect">
            <a:avLst/>
          </a:prstGeom>
        </p:spPr>
        <p:txBody>
          <a:bodyPr vert="horz" lIns="91440" tIns="45720" rIns="91440" bIns="45720" rtlCol="0">
            <a:noAutofit/>
          </a:bodyPr>
          <a:lstStyle>
            <a:lvl1pPr marL="0" indent="0" algn="l" defTabSz="457017" rtl="0" eaLnBrk="1" latinLnBrk="0" hangingPunct="1">
              <a:lnSpc>
                <a:spcPct val="90000"/>
              </a:lnSpc>
              <a:spcBef>
                <a:spcPts val="1200"/>
              </a:spcBef>
              <a:buClr>
                <a:schemeClr val="tx1"/>
              </a:buClr>
              <a:buFont typeface="Arial"/>
              <a:buNone/>
              <a:defRPr sz="1900" b="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None/>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None/>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None/>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None/>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r>
              <a:rPr lang="en-US" sz="1200" b="1" dirty="0"/>
              <a:t>Define how strategy governance decisions are captured in policy</a:t>
            </a:r>
          </a:p>
          <a:p>
            <a:pPr marL="171450" indent="-171450">
              <a:buFont typeface="Wingdings" pitchFamily="2" charset="2"/>
              <a:buChar char="q"/>
            </a:pPr>
            <a:r>
              <a:rPr lang="en-US" sz="1200" dirty="0"/>
              <a:t>Take detailed notes during executive steering board meetings.</a:t>
            </a:r>
          </a:p>
          <a:p>
            <a:pPr marL="171450" indent="-171450">
              <a:buFont typeface="Wingdings" pitchFamily="2" charset="2"/>
              <a:buChar char="q"/>
            </a:pPr>
            <a:r>
              <a:rPr lang="en-US" sz="1200" dirty="0"/>
              <a:t>Create and document a new strategy governance policy (or updated existing policy) based on the executive steering board’s decisions.</a:t>
            </a:r>
          </a:p>
          <a:p>
            <a:pPr marL="352425" lvl="1" indent="-184150">
              <a:buFont typeface="Wingdings" pitchFamily="2" charset="2"/>
              <a:buChar char="q"/>
            </a:pPr>
            <a:r>
              <a:rPr lang="en-US" sz="1100" dirty="0"/>
              <a:t>Capture and review and decisions that cannot be informed by existing policy and update the policy accordingly.</a:t>
            </a:r>
          </a:p>
          <a:p>
            <a:pPr marL="171450" indent="-171450">
              <a:buFont typeface="Wingdings" pitchFamily="2" charset="2"/>
              <a:buChar char="q"/>
            </a:pPr>
            <a:r>
              <a:rPr lang="en-US" sz="1200" dirty="0"/>
              <a:t>Review how existing governance policies, processes, and decisions link to the vision and strategy for the organization semiannually, after executive steering board meetings.</a:t>
            </a:r>
          </a:p>
          <a:p>
            <a:pPr marL="171450" indent="-171450">
              <a:buFont typeface="Wingdings" pitchFamily="2" charset="2"/>
              <a:buChar char="q"/>
            </a:pPr>
            <a:r>
              <a:rPr lang="en-US" sz="1200" dirty="0"/>
              <a:t>Document and share how governance decisions and resulting policy are helping the organization move the program forward. Do this semiannually, after executive steering board meetings, with the responsible and accountable stakeholders. (Refer to the stakeholder map on the “KPIs and stakeholders” page.) </a:t>
            </a:r>
          </a:p>
          <a:p>
            <a:endParaRPr lang="en-US" sz="1200" dirty="0"/>
          </a:p>
        </p:txBody>
      </p:sp>
      <p:sp>
        <p:nvSpPr>
          <p:cNvPr id="38" name="Rectangle 37">
            <a:extLst>
              <a:ext uri="{FF2B5EF4-FFF2-40B4-BE49-F238E27FC236}">
                <a16:creationId xmlns:a16="http://schemas.microsoft.com/office/drawing/2014/main" id="{4A727AEB-408E-2E47-95FD-9BC2CD77279A}"/>
              </a:ext>
            </a:extLst>
          </p:cNvPr>
          <p:cNvSpPr/>
          <p:nvPr/>
        </p:nvSpPr>
        <p:spPr>
          <a:xfrm>
            <a:off x="0"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2" name="Group 31">
            <a:extLst>
              <a:ext uri="{FF2B5EF4-FFF2-40B4-BE49-F238E27FC236}">
                <a16:creationId xmlns:a16="http://schemas.microsoft.com/office/drawing/2014/main" id="{29A0D866-7D03-074C-9811-7D713A7A5286}"/>
              </a:ext>
            </a:extLst>
          </p:cNvPr>
          <p:cNvGrpSpPr/>
          <p:nvPr/>
        </p:nvGrpSpPr>
        <p:grpSpPr>
          <a:xfrm>
            <a:off x="441231" y="5830366"/>
            <a:ext cx="11207240" cy="480404"/>
            <a:chOff x="441231" y="5830366"/>
            <a:chExt cx="11207240" cy="480404"/>
          </a:xfrm>
        </p:grpSpPr>
        <p:sp>
          <p:nvSpPr>
            <p:cNvPr id="33" name="Chevron 32">
              <a:extLst>
                <a:ext uri="{FF2B5EF4-FFF2-40B4-BE49-F238E27FC236}">
                  <a16:creationId xmlns:a16="http://schemas.microsoft.com/office/drawing/2014/main" id="{1D9B6325-5B77-F04D-A3D0-F6C85A852A19}"/>
                </a:ext>
              </a:extLst>
            </p:cNvPr>
            <p:cNvSpPr/>
            <p:nvPr/>
          </p:nvSpPr>
          <p:spPr>
            <a:xfrm>
              <a:off x="441231" y="5848654"/>
              <a:ext cx="2285929"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nvGrpSpPr>
            <p:cNvPr id="34" name="Group 33">
              <a:extLst>
                <a:ext uri="{FF2B5EF4-FFF2-40B4-BE49-F238E27FC236}">
                  <a16:creationId xmlns:a16="http://schemas.microsoft.com/office/drawing/2014/main" id="{7FE3A489-D1AE-0E46-B202-F1FF5D8F345F}"/>
                </a:ext>
              </a:extLst>
            </p:cNvPr>
            <p:cNvGrpSpPr/>
            <p:nvPr/>
          </p:nvGrpSpPr>
          <p:grpSpPr>
            <a:xfrm>
              <a:off x="1115568" y="5830366"/>
              <a:ext cx="10532903" cy="462116"/>
              <a:chOff x="441230" y="5684062"/>
              <a:chExt cx="11207241" cy="462116"/>
            </a:xfrm>
          </p:grpSpPr>
          <p:sp>
            <p:nvSpPr>
              <p:cNvPr id="35" name="Chevron 34">
                <a:extLst>
                  <a:ext uri="{FF2B5EF4-FFF2-40B4-BE49-F238E27FC236}">
                    <a16:creationId xmlns:a16="http://schemas.microsoft.com/office/drawing/2014/main" id="{D6629EE2-F806-2C4C-8424-300B9FA072DC}"/>
                  </a:ext>
                </a:extLst>
              </p:cNvPr>
              <p:cNvSpPr/>
              <p:nvPr/>
            </p:nvSpPr>
            <p:spPr>
              <a:xfrm>
                <a:off x="441230" y="5684062"/>
                <a:ext cx="249399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Define the governance roles and responsibilities</a:t>
                </a:r>
              </a:p>
            </p:txBody>
          </p:sp>
          <p:sp>
            <p:nvSpPr>
              <p:cNvPr id="39" name="Chevron 38">
                <a:extLst>
                  <a:ext uri="{FF2B5EF4-FFF2-40B4-BE49-F238E27FC236}">
                    <a16:creationId xmlns:a16="http://schemas.microsoft.com/office/drawing/2014/main" id="{398BE376-5A70-7D44-B40C-206AC5B98203}"/>
                  </a:ext>
                </a:extLst>
              </p:cNvPr>
              <p:cNvSpPr/>
              <p:nvPr/>
            </p:nvSpPr>
            <p:spPr>
              <a:xfrm>
                <a:off x="2623016" y="5684062"/>
                <a:ext cx="2342176"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Build capabilities for strategy governance</a:t>
                </a:r>
              </a:p>
            </p:txBody>
          </p:sp>
          <p:sp>
            <p:nvSpPr>
              <p:cNvPr id="40" name="Chevron 39">
                <a:extLst>
                  <a:ext uri="{FF2B5EF4-FFF2-40B4-BE49-F238E27FC236}">
                    <a16:creationId xmlns:a16="http://schemas.microsoft.com/office/drawing/2014/main" id="{83B30E49-7D46-C943-B49C-9EAAB956B5DA}"/>
                  </a:ext>
                </a:extLst>
              </p:cNvPr>
              <p:cNvSpPr/>
              <p:nvPr/>
            </p:nvSpPr>
            <p:spPr>
              <a:xfrm>
                <a:off x="6494735" y="5684062"/>
                <a:ext cx="290529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Build capabilities for portfolio governance</a:t>
                </a:r>
              </a:p>
            </p:txBody>
          </p:sp>
          <p:sp>
            <p:nvSpPr>
              <p:cNvPr id="41" name="Chevron 40">
                <a:extLst>
                  <a:ext uri="{FF2B5EF4-FFF2-40B4-BE49-F238E27FC236}">
                    <a16:creationId xmlns:a16="http://schemas.microsoft.com/office/drawing/2014/main" id="{288408E3-8D5B-AD48-BBE1-A65B84DA03A1}"/>
                  </a:ext>
                </a:extLst>
              </p:cNvPr>
              <p:cNvSpPr/>
              <p:nvPr/>
            </p:nvSpPr>
            <p:spPr>
              <a:xfrm>
                <a:off x="9089697" y="5684062"/>
                <a:ext cx="2558774"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Make governance dynamic</a:t>
                </a:r>
              </a:p>
            </p:txBody>
          </p:sp>
          <p:sp>
            <p:nvSpPr>
              <p:cNvPr id="42" name="Chevron 41">
                <a:extLst>
                  <a:ext uri="{FF2B5EF4-FFF2-40B4-BE49-F238E27FC236}">
                    <a16:creationId xmlns:a16="http://schemas.microsoft.com/office/drawing/2014/main" id="{DDC641E4-148C-CD45-9A65-41D430FBE89B}"/>
                  </a:ext>
                </a:extLst>
              </p:cNvPr>
              <p:cNvSpPr/>
              <p:nvPr/>
            </p:nvSpPr>
            <p:spPr>
              <a:xfrm>
                <a:off x="4585400" y="5684062"/>
                <a:ext cx="225585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Enact technical governance</a:t>
                </a:r>
              </a:p>
            </p:txBody>
          </p:sp>
        </p:grpSp>
      </p:grpSp>
    </p:spTree>
    <p:extLst>
      <p:ext uri="{BB962C8B-B14F-4D97-AF65-F5344CB8AC3E}">
        <p14:creationId xmlns:p14="http://schemas.microsoft.com/office/powerpoint/2010/main" val="2560404444"/>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11">
            <a:extLst>
              <a:ext uri="{FF2B5EF4-FFF2-40B4-BE49-F238E27FC236}">
                <a16:creationId xmlns:a16="http://schemas.microsoft.com/office/drawing/2014/main" id="{7D0A1CE6-46BA-724E-9DFC-A46EC314EC57}"/>
              </a:ext>
            </a:extLst>
          </p:cNvPr>
          <p:cNvSpPr txBox="1">
            <a:spLocks/>
          </p:cNvSpPr>
          <p:nvPr/>
        </p:nvSpPr>
        <p:spPr>
          <a:xfrm>
            <a:off x="593631" y="1913128"/>
            <a:ext cx="5741855" cy="3501951"/>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Define decision-making authorities for technical governance</a:t>
            </a:r>
          </a:p>
          <a:p>
            <a:pPr>
              <a:buFont typeface="Wingdings" pitchFamily="2" charset="2"/>
              <a:buChar char="q"/>
            </a:pPr>
            <a:r>
              <a:rPr lang="en-US" sz="1200" dirty="0"/>
              <a:t>Define ownership of platform integration, technical releases, change management, and data governance.</a:t>
            </a:r>
          </a:p>
          <a:p>
            <a:pPr>
              <a:buFont typeface="Wingdings" pitchFamily="2" charset="2"/>
              <a:buChar char="q"/>
            </a:pPr>
            <a:r>
              <a:rPr lang="en-US" sz="1200" dirty="0"/>
              <a:t>Establish a technical governance support board to meet as needed to guide point-in-time technical decisions (e.g., upgrade planning).</a:t>
            </a:r>
          </a:p>
          <a:p>
            <a:pPr lvl="1">
              <a:buFont typeface="Wingdings" pitchFamily="2" charset="2"/>
              <a:buChar char="q"/>
            </a:pPr>
            <a:r>
              <a:rPr lang="en-US" sz="1200" dirty="0"/>
              <a:t>Include (as possible) the: platform architect, platform owner, IT process/domain owners, program manager, business analysts, quality assurance lead, security/compliance lead, development lead, and user experience lead.</a:t>
            </a:r>
            <a:endParaRPr lang="en-US" sz="2000" dirty="0"/>
          </a:p>
          <a:p>
            <a:pPr>
              <a:buFont typeface="Wingdings" pitchFamily="2" charset="2"/>
              <a:buChar char="q"/>
            </a:pPr>
            <a:r>
              <a:rPr lang="en-US" sz="1200" dirty="0"/>
              <a:t>Update and expand your existing ServiceNow RACI to include new governance board roles.</a:t>
            </a:r>
          </a:p>
        </p:txBody>
      </p:sp>
      <p:sp>
        <p:nvSpPr>
          <p:cNvPr id="15" name="Title 1">
            <a:extLst>
              <a:ext uri="{FF2B5EF4-FFF2-40B4-BE49-F238E27FC236}">
                <a16:creationId xmlns:a16="http://schemas.microsoft.com/office/drawing/2014/main" id="{4D55964E-AA42-8F41-BB87-DEE6CBB369B9}"/>
              </a:ext>
            </a:extLst>
          </p:cNvPr>
          <p:cNvSpPr>
            <a:spLocks noGrp="1"/>
          </p:cNvSpPr>
          <p:nvPr>
            <p:ph type="title"/>
          </p:nvPr>
        </p:nvSpPr>
        <p:spPr>
          <a:xfrm>
            <a:off x="441231" y="341807"/>
            <a:ext cx="10011805" cy="668692"/>
          </a:xfrm>
        </p:spPr>
        <p:txBody>
          <a:bodyPr/>
          <a:lstStyle/>
          <a:p>
            <a:r>
              <a:rPr lang="en-US" dirty="0"/>
              <a:t>Step 3a: Define the decision-making authorities for technical governance </a:t>
            </a:r>
          </a:p>
        </p:txBody>
      </p:sp>
      <p:sp>
        <p:nvSpPr>
          <p:cNvPr id="19" name="TextBox 18">
            <a:extLst>
              <a:ext uri="{FF2B5EF4-FFF2-40B4-BE49-F238E27FC236}">
                <a16:creationId xmlns:a16="http://schemas.microsoft.com/office/drawing/2014/main" id="{9AFE87D2-39C2-944F-84F7-6303303264B0}"/>
              </a:ext>
            </a:extLst>
          </p:cNvPr>
          <p:cNvSpPr txBox="1"/>
          <p:nvPr/>
        </p:nvSpPr>
        <p:spPr>
          <a:xfrm>
            <a:off x="441231" y="1233539"/>
            <a:ext cx="11225082" cy="461665"/>
          </a:xfrm>
          <a:prstGeom prst="rect">
            <a:avLst/>
          </a:prstGeom>
          <a:noFill/>
        </p:spPr>
        <p:txBody>
          <a:bodyPr wrap="square" rtlCol="0">
            <a:spAutoFit/>
          </a:bodyPr>
          <a:lstStyle/>
          <a:p>
            <a:r>
              <a:rPr lang="en-US" sz="1200" dirty="0"/>
              <a:t>ServiceNow must be managed to make sure it works as needed to deliver value to your organization. This requires clear accountabilities for incidents, for configuration and customization, and for change requests to the platform. </a:t>
            </a:r>
          </a:p>
        </p:txBody>
      </p:sp>
      <p:sp>
        <p:nvSpPr>
          <p:cNvPr id="11" name="Text Placeholder 9">
            <a:extLst>
              <a:ext uri="{FF2B5EF4-FFF2-40B4-BE49-F238E27FC236}">
                <a16:creationId xmlns:a16="http://schemas.microsoft.com/office/drawing/2014/main" id="{078288A0-2FD6-164C-9F60-EA23D8454F1E}"/>
              </a:ext>
            </a:extLst>
          </p:cNvPr>
          <p:cNvSpPr txBox="1">
            <a:spLocks/>
          </p:cNvSpPr>
          <p:nvPr/>
        </p:nvSpPr>
        <p:spPr bwMode="gray">
          <a:xfrm>
            <a:off x="593631" y="929703"/>
            <a:ext cx="11207241" cy="446087"/>
          </a:xfrm>
          <a:prstGeom prst="rect">
            <a:avLst/>
          </a:prstGeom>
        </p:spPr>
        <p:txBody>
          <a:bodyPr vert="horz" lIns="91440" tIns="45720" rIns="91440" bIns="45720" rtlCol="0">
            <a:noAutofit/>
          </a:bodyPr>
          <a:lstStyle>
            <a:lvl1pPr marL="0" indent="0" algn="l" defTabSz="457017" rtl="0" eaLnBrk="1" latinLnBrk="0" hangingPunct="1">
              <a:lnSpc>
                <a:spcPct val="90000"/>
              </a:lnSpc>
              <a:spcBef>
                <a:spcPts val="1200"/>
              </a:spcBef>
              <a:buClr>
                <a:schemeClr val="tx1"/>
              </a:buClr>
              <a:buFont typeface="Arial"/>
              <a:buNone/>
              <a:defRPr sz="1900" b="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None/>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None/>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None/>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None/>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endParaRPr lang="en-US" dirty="0"/>
          </a:p>
        </p:txBody>
      </p:sp>
      <p:sp>
        <p:nvSpPr>
          <p:cNvPr id="39" name="Rectangle 38">
            <a:extLst>
              <a:ext uri="{FF2B5EF4-FFF2-40B4-BE49-F238E27FC236}">
                <a16:creationId xmlns:a16="http://schemas.microsoft.com/office/drawing/2014/main" id="{125B6B4A-C329-0649-B382-3E89D8C89042}"/>
              </a:ext>
            </a:extLst>
          </p:cNvPr>
          <p:cNvSpPr/>
          <p:nvPr/>
        </p:nvSpPr>
        <p:spPr>
          <a:xfrm>
            <a:off x="0"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2CF1CA09-8C42-5746-9C7C-CAAF7CACC14B}"/>
              </a:ext>
            </a:extLst>
          </p:cNvPr>
          <p:cNvSpPr/>
          <p:nvPr/>
        </p:nvSpPr>
        <p:spPr>
          <a:xfrm>
            <a:off x="7574454" y="1784478"/>
            <a:ext cx="4072398" cy="1665373"/>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 </a:t>
            </a:r>
            <a:r>
              <a:rPr lang="en-US" sz="1100" dirty="0">
                <a:solidFill>
                  <a:schemeClr val="tx1"/>
                </a:solidFill>
              </a:rPr>
              <a:t>For governance boards to be effective, strong value communication is key. So governance boards should spend time on crafting effective messages about the decisions they make and use them as opportunities to educate stakeholders not only on the value of governance but also on the overall value of the platform. Prepare this messaging by clearly documenting: 1) the decision, 2) why that decision was made, and 3) the implications of that decision.</a:t>
            </a:r>
          </a:p>
        </p:txBody>
      </p:sp>
      <p:sp>
        <p:nvSpPr>
          <p:cNvPr id="20" name="Rectangle 19">
            <a:extLst>
              <a:ext uri="{FF2B5EF4-FFF2-40B4-BE49-F238E27FC236}">
                <a16:creationId xmlns:a16="http://schemas.microsoft.com/office/drawing/2014/main" id="{B9C5AA87-BBCB-8745-8CF1-0D7FBEC4FCD5}"/>
              </a:ext>
            </a:extLst>
          </p:cNvPr>
          <p:cNvSpPr/>
          <p:nvPr/>
        </p:nvSpPr>
        <p:spPr>
          <a:xfrm>
            <a:off x="7574454" y="3664103"/>
            <a:ext cx="4070395" cy="164542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 </a:t>
            </a:r>
            <a:r>
              <a:rPr lang="en-US" sz="1100" dirty="0">
                <a:solidFill>
                  <a:schemeClr val="tx1"/>
                </a:solidFill>
              </a:rPr>
              <a:t>Governance policies and processes at the platform, portfolio, and strategy levels are interrelated and should inform each other. For example, overseeing the ServiceNow roadmap at a strategic level should inform when and why upgrades are planned at a portfolio level, which should in turn inform priorities for upgrade management at a technical level—but the bodies overseeing these levels should be kept separate to avoid overlapping responsibilities.</a:t>
            </a:r>
          </a:p>
        </p:txBody>
      </p:sp>
      <p:grpSp>
        <p:nvGrpSpPr>
          <p:cNvPr id="32" name="Group 31">
            <a:extLst>
              <a:ext uri="{FF2B5EF4-FFF2-40B4-BE49-F238E27FC236}">
                <a16:creationId xmlns:a16="http://schemas.microsoft.com/office/drawing/2014/main" id="{3453E176-601C-DC4D-9BF7-1F9C0F450E62}"/>
              </a:ext>
            </a:extLst>
          </p:cNvPr>
          <p:cNvGrpSpPr/>
          <p:nvPr/>
        </p:nvGrpSpPr>
        <p:grpSpPr>
          <a:xfrm>
            <a:off x="441231" y="5830366"/>
            <a:ext cx="11207240" cy="480404"/>
            <a:chOff x="441231" y="5830366"/>
            <a:chExt cx="11207240" cy="480404"/>
          </a:xfrm>
        </p:grpSpPr>
        <p:sp>
          <p:nvSpPr>
            <p:cNvPr id="33" name="Chevron 32">
              <a:extLst>
                <a:ext uri="{FF2B5EF4-FFF2-40B4-BE49-F238E27FC236}">
                  <a16:creationId xmlns:a16="http://schemas.microsoft.com/office/drawing/2014/main" id="{CE297C22-7E11-FD47-934E-27229278E22C}"/>
                </a:ext>
              </a:extLst>
            </p:cNvPr>
            <p:cNvSpPr/>
            <p:nvPr/>
          </p:nvSpPr>
          <p:spPr>
            <a:xfrm>
              <a:off x="441231" y="5848654"/>
              <a:ext cx="2285929"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nvGrpSpPr>
            <p:cNvPr id="34" name="Group 33">
              <a:extLst>
                <a:ext uri="{FF2B5EF4-FFF2-40B4-BE49-F238E27FC236}">
                  <a16:creationId xmlns:a16="http://schemas.microsoft.com/office/drawing/2014/main" id="{EB885FE4-555C-8D4D-A6B1-0EFC90C0CAFE}"/>
                </a:ext>
              </a:extLst>
            </p:cNvPr>
            <p:cNvGrpSpPr/>
            <p:nvPr/>
          </p:nvGrpSpPr>
          <p:grpSpPr>
            <a:xfrm>
              <a:off x="1115568" y="5830366"/>
              <a:ext cx="10532903" cy="462116"/>
              <a:chOff x="441230" y="5684062"/>
              <a:chExt cx="11207241" cy="462116"/>
            </a:xfrm>
          </p:grpSpPr>
          <p:sp>
            <p:nvSpPr>
              <p:cNvPr id="35" name="Chevron 34">
                <a:extLst>
                  <a:ext uri="{FF2B5EF4-FFF2-40B4-BE49-F238E27FC236}">
                    <a16:creationId xmlns:a16="http://schemas.microsoft.com/office/drawing/2014/main" id="{5758F6D6-0DDA-014A-B772-7D10228B00CD}"/>
                  </a:ext>
                </a:extLst>
              </p:cNvPr>
              <p:cNvSpPr/>
              <p:nvPr/>
            </p:nvSpPr>
            <p:spPr>
              <a:xfrm>
                <a:off x="441230" y="5684062"/>
                <a:ext cx="249399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Define the governance roles and responsibilities</a:t>
                </a:r>
              </a:p>
            </p:txBody>
          </p:sp>
          <p:sp>
            <p:nvSpPr>
              <p:cNvPr id="36" name="Chevron 35">
                <a:extLst>
                  <a:ext uri="{FF2B5EF4-FFF2-40B4-BE49-F238E27FC236}">
                    <a16:creationId xmlns:a16="http://schemas.microsoft.com/office/drawing/2014/main" id="{D8540DB0-B2A8-7449-91C6-067560C8CB6F}"/>
                  </a:ext>
                </a:extLst>
              </p:cNvPr>
              <p:cNvSpPr/>
              <p:nvPr/>
            </p:nvSpPr>
            <p:spPr>
              <a:xfrm>
                <a:off x="2623016" y="5684062"/>
                <a:ext cx="234217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Build capabilities for strategy governance</a:t>
                </a:r>
              </a:p>
            </p:txBody>
          </p:sp>
          <p:sp>
            <p:nvSpPr>
              <p:cNvPr id="37" name="Chevron 36">
                <a:extLst>
                  <a:ext uri="{FF2B5EF4-FFF2-40B4-BE49-F238E27FC236}">
                    <a16:creationId xmlns:a16="http://schemas.microsoft.com/office/drawing/2014/main" id="{2A5C3F07-EFE0-A24D-8F59-4E81638BB7A8}"/>
                  </a:ext>
                </a:extLst>
              </p:cNvPr>
              <p:cNvSpPr/>
              <p:nvPr/>
            </p:nvSpPr>
            <p:spPr>
              <a:xfrm>
                <a:off x="6494735" y="5684062"/>
                <a:ext cx="290529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Build capabilities for portfolio governance</a:t>
                </a:r>
              </a:p>
            </p:txBody>
          </p:sp>
          <p:sp>
            <p:nvSpPr>
              <p:cNvPr id="38" name="Chevron 37">
                <a:extLst>
                  <a:ext uri="{FF2B5EF4-FFF2-40B4-BE49-F238E27FC236}">
                    <a16:creationId xmlns:a16="http://schemas.microsoft.com/office/drawing/2014/main" id="{1F111232-4682-7648-903E-37050BAE830E}"/>
                  </a:ext>
                </a:extLst>
              </p:cNvPr>
              <p:cNvSpPr/>
              <p:nvPr/>
            </p:nvSpPr>
            <p:spPr>
              <a:xfrm>
                <a:off x="9089697" y="5684062"/>
                <a:ext cx="2558774"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Make governance dynamic</a:t>
                </a:r>
              </a:p>
            </p:txBody>
          </p:sp>
          <p:sp>
            <p:nvSpPr>
              <p:cNvPr id="40" name="Chevron 39">
                <a:extLst>
                  <a:ext uri="{FF2B5EF4-FFF2-40B4-BE49-F238E27FC236}">
                    <a16:creationId xmlns:a16="http://schemas.microsoft.com/office/drawing/2014/main" id="{2B71432E-8037-4240-BAF6-20BB341CA85E}"/>
                  </a:ext>
                </a:extLst>
              </p:cNvPr>
              <p:cNvSpPr/>
              <p:nvPr/>
            </p:nvSpPr>
            <p:spPr>
              <a:xfrm>
                <a:off x="4585400" y="5684062"/>
                <a:ext cx="2255858"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Enact technical governance</a:t>
                </a:r>
              </a:p>
            </p:txBody>
          </p:sp>
        </p:grpSp>
      </p:grpSp>
    </p:spTree>
    <p:extLst>
      <p:ext uri="{BB962C8B-B14F-4D97-AF65-F5344CB8AC3E}">
        <p14:creationId xmlns:p14="http://schemas.microsoft.com/office/powerpoint/2010/main" val="232175515"/>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11">
            <a:extLst>
              <a:ext uri="{FF2B5EF4-FFF2-40B4-BE49-F238E27FC236}">
                <a16:creationId xmlns:a16="http://schemas.microsoft.com/office/drawing/2014/main" id="{FC6ECB4D-5EE1-8C48-B704-2DBE166AA0D3}"/>
              </a:ext>
            </a:extLst>
          </p:cNvPr>
          <p:cNvSpPr txBox="1">
            <a:spLocks/>
          </p:cNvSpPr>
          <p:nvPr/>
        </p:nvSpPr>
        <p:spPr>
          <a:xfrm>
            <a:off x="245667" y="1851586"/>
            <a:ext cx="11598370" cy="3978780"/>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Develop and approve governance policies to define how the Now Platform is managed, configured, customized, developed, and supported </a:t>
            </a:r>
          </a:p>
          <a:p>
            <a:pPr>
              <a:buFont typeface="Wingdings" pitchFamily="2" charset="2"/>
              <a:buChar char="q"/>
            </a:pPr>
            <a:r>
              <a:rPr lang="en-US" sz="1200" dirty="0"/>
              <a:t>Define the following minimum set of policies and processes:</a:t>
            </a:r>
          </a:p>
          <a:p>
            <a:pPr lvl="1">
              <a:buFont typeface="Wingdings" pitchFamily="2" charset="2"/>
              <a:buChar char="q"/>
            </a:pPr>
            <a:r>
              <a:rPr lang="en-US" sz="1050" dirty="0"/>
              <a:t>A policy that defines development standards and review processes for any required customization</a:t>
            </a:r>
          </a:p>
          <a:p>
            <a:pPr lvl="1">
              <a:buFont typeface="Wingdings" pitchFamily="2" charset="2"/>
              <a:buChar char="q"/>
            </a:pPr>
            <a:r>
              <a:rPr lang="en-US" sz="1050" dirty="0"/>
              <a:t>A policy that defines integration standards</a:t>
            </a:r>
          </a:p>
          <a:p>
            <a:pPr lvl="1">
              <a:buFont typeface="Wingdings" pitchFamily="2" charset="2"/>
              <a:buChar char="q"/>
            </a:pPr>
            <a:r>
              <a:rPr lang="en-US" sz="1050" dirty="0"/>
              <a:t>A process that ensures configurations are fit for scale, performance, and upgradability </a:t>
            </a:r>
          </a:p>
          <a:p>
            <a:pPr lvl="1">
              <a:buFont typeface="Wingdings" pitchFamily="2" charset="2"/>
              <a:buChar char="q"/>
            </a:pPr>
            <a:r>
              <a:rPr lang="en-US" sz="1050" dirty="0"/>
              <a:t>A basic platform management policy that defines a process for how platform decisions are made and how to evaluate the impact of changes</a:t>
            </a:r>
          </a:p>
          <a:p>
            <a:pPr lvl="1">
              <a:buFont typeface="Wingdings" pitchFamily="2" charset="2"/>
              <a:buChar char="q"/>
            </a:pPr>
            <a:r>
              <a:rPr lang="en-US" sz="1050" dirty="0"/>
              <a:t>A process to maintain the integrity of the Now Platform</a:t>
            </a:r>
          </a:p>
          <a:p>
            <a:pPr lvl="1">
              <a:buFont typeface="Wingdings" pitchFamily="2" charset="2"/>
              <a:buChar char="q"/>
            </a:pPr>
            <a:r>
              <a:rPr lang="en-US" sz="1050" dirty="0"/>
              <a:t>A Now Platform data governance policy that defines data ownership and stewardship roles, sets up data standards and establishes a data dictionary with field descriptions, and informs how to manage data synchronization</a:t>
            </a:r>
          </a:p>
          <a:p>
            <a:pPr lvl="1">
              <a:buFont typeface="Wingdings" pitchFamily="2" charset="2"/>
              <a:buChar char="q"/>
            </a:pPr>
            <a:r>
              <a:rPr lang="en-US" sz="1050" dirty="0"/>
              <a:t>Policies that define instance management – How to right-size environments, replicate instances correctly, develop a security access control model, and ensure proper maintenance </a:t>
            </a:r>
            <a:endParaRPr lang="en-US" sz="1200" dirty="0"/>
          </a:p>
          <a:p>
            <a:pPr lvl="1">
              <a:buFont typeface="Wingdings" pitchFamily="2" charset="2"/>
              <a:buChar char="q"/>
            </a:pPr>
            <a:r>
              <a:rPr lang="en-US" sz="1050" dirty="0"/>
              <a:t>A policy that manages upgrades </a:t>
            </a:r>
          </a:p>
          <a:p>
            <a:pPr lvl="1">
              <a:buFont typeface="Wingdings" pitchFamily="2" charset="2"/>
              <a:buChar char="q"/>
            </a:pPr>
            <a:r>
              <a:rPr lang="en-US" sz="1050" dirty="0"/>
              <a:t>A policy that defines standards for Now Platform development, UI, APIs, and releases</a:t>
            </a:r>
          </a:p>
          <a:p>
            <a:pPr lvl="1">
              <a:buFont typeface="Wingdings" pitchFamily="2" charset="2"/>
              <a:buChar char="q"/>
            </a:pPr>
            <a:r>
              <a:rPr lang="en-US" sz="1050" dirty="0"/>
              <a:t>Processes that codify and enact application best practices – How to identify the best method for app creation based on the requirements and how to follow consistent UI design specifications</a:t>
            </a:r>
          </a:p>
          <a:p>
            <a:pPr>
              <a:buFont typeface="Wingdings" pitchFamily="2" charset="2"/>
              <a:buChar char="q"/>
            </a:pPr>
            <a:r>
              <a:rPr lang="en-US" sz="1200" dirty="0"/>
              <a:t>Conduct a thorough review of product documentation and release notes to identify (and align) platform/technical governance policies needed.</a:t>
            </a:r>
          </a:p>
          <a:p>
            <a:pPr>
              <a:buFont typeface="Wingdings" pitchFamily="2" charset="2"/>
              <a:buChar char="q"/>
            </a:pPr>
            <a:r>
              <a:rPr lang="en-US" sz="1200" dirty="0"/>
              <a:t>Consult with your administrators, developers, fulfillers, and process owners using workshops and tabletop exercises where needed, to identify key points where your platform/technical governance needs clear definition.</a:t>
            </a:r>
          </a:p>
          <a:p>
            <a:pPr>
              <a:buFont typeface="Wingdings" pitchFamily="2" charset="2"/>
              <a:buChar char="q"/>
            </a:pPr>
            <a:endParaRPr lang="en-US" sz="1200" dirty="0"/>
          </a:p>
          <a:p>
            <a:pPr marL="0" indent="0">
              <a:buNone/>
            </a:pPr>
            <a:endParaRPr lang="en-US" sz="1600" dirty="0"/>
          </a:p>
        </p:txBody>
      </p:sp>
      <p:sp>
        <p:nvSpPr>
          <p:cNvPr id="6" name="Content Placeholder 1">
            <a:extLst>
              <a:ext uri="{FF2B5EF4-FFF2-40B4-BE49-F238E27FC236}">
                <a16:creationId xmlns:a16="http://schemas.microsoft.com/office/drawing/2014/main" id="{50E19E7F-E600-D449-BE57-EE5ECFED24F2}"/>
              </a:ext>
            </a:extLst>
          </p:cNvPr>
          <p:cNvSpPr txBox="1">
            <a:spLocks/>
          </p:cNvSpPr>
          <p:nvPr/>
        </p:nvSpPr>
        <p:spPr>
          <a:xfrm>
            <a:off x="4398932" y="2146040"/>
            <a:ext cx="3291840" cy="4152897"/>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endParaRPr lang="en-US" sz="1050" dirty="0"/>
          </a:p>
          <a:p>
            <a:pPr marL="0" indent="0">
              <a:buNone/>
            </a:pPr>
            <a:endParaRPr lang="en-US" sz="1000" dirty="0"/>
          </a:p>
          <a:p>
            <a:pPr>
              <a:buFont typeface="Wingdings" pitchFamily="2" charset="2"/>
              <a:buChar char="q"/>
            </a:pPr>
            <a:endParaRPr lang="en-US" sz="1050" dirty="0"/>
          </a:p>
          <a:p>
            <a:pPr>
              <a:buFont typeface="Wingdings" pitchFamily="2" charset="2"/>
              <a:buChar char="q"/>
            </a:pPr>
            <a:endParaRPr lang="en-US" sz="1050" dirty="0"/>
          </a:p>
        </p:txBody>
      </p:sp>
      <p:sp>
        <p:nvSpPr>
          <p:cNvPr id="10" name="Rectangle 9">
            <a:extLst>
              <a:ext uri="{FF2B5EF4-FFF2-40B4-BE49-F238E27FC236}">
                <a16:creationId xmlns:a16="http://schemas.microsoft.com/office/drawing/2014/main" id="{3EE66863-9C66-D44D-AB1F-A2A20F73FC55}"/>
              </a:ext>
            </a:extLst>
          </p:cNvPr>
          <p:cNvSpPr/>
          <p:nvPr/>
        </p:nvSpPr>
        <p:spPr>
          <a:xfrm>
            <a:off x="0"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603C6B6F-D93F-B947-A23E-EDD4A2B24981}"/>
              </a:ext>
            </a:extLst>
          </p:cNvPr>
          <p:cNvSpPr txBox="1"/>
          <p:nvPr/>
        </p:nvSpPr>
        <p:spPr>
          <a:xfrm>
            <a:off x="268686" y="1202127"/>
            <a:ext cx="11651452" cy="646331"/>
          </a:xfrm>
          <a:prstGeom prst="rect">
            <a:avLst/>
          </a:prstGeom>
          <a:noFill/>
        </p:spPr>
        <p:txBody>
          <a:bodyPr wrap="square" rtlCol="0">
            <a:spAutoFit/>
          </a:bodyPr>
          <a:lstStyle/>
          <a:p>
            <a:r>
              <a:rPr lang="en-US" sz="1200" dirty="0"/>
              <a:t>In order to make sure you successfully implement, manage, and govern your platform, it’s important to establish base platform management capabilities. These functions provide stakeholders and platform consumers operational readiness and supportability throughout the platform’s lifecycle. Effective supportability begins with an instance strategy and day-to-day operations plan that will mature with your organization’s requirements and needs.</a:t>
            </a:r>
          </a:p>
        </p:txBody>
      </p:sp>
      <p:sp>
        <p:nvSpPr>
          <p:cNvPr id="19" name="Title 1">
            <a:extLst>
              <a:ext uri="{FF2B5EF4-FFF2-40B4-BE49-F238E27FC236}">
                <a16:creationId xmlns:a16="http://schemas.microsoft.com/office/drawing/2014/main" id="{646A86E9-E22A-F448-B2C9-18E6A6406764}"/>
              </a:ext>
            </a:extLst>
          </p:cNvPr>
          <p:cNvSpPr>
            <a:spLocks noGrp="1"/>
          </p:cNvSpPr>
          <p:nvPr>
            <p:ph type="title"/>
          </p:nvPr>
        </p:nvSpPr>
        <p:spPr>
          <a:xfrm>
            <a:off x="441231" y="341807"/>
            <a:ext cx="10011805" cy="668692"/>
          </a:xfrm>
        </p:spPr>
        <p:txBody>
          <a:bodyPr/>
          <a:lstStyle/>
          <a:p>
            <a:r>
              <a:rPr lang="en-US" dirty="0"/>
              <a:t>Step 3b: Create technical governance policies and procedures</a:t>
            </a:r>
          </a:p>
        </p:txBody>
      </p:sp>
      <p:grpSp>
        <p:nvGrpSpPr>
          <p:cNvPr id="24" name="Group 23">
            <a:extLst>
              <a:ext uri="{FF2B5EF4-FFF2-40B4-BE49-F238E27FC236}">
                <a16:creationId xmlns:a16="http://schemas.microsoft.com/office/drawing/2014/main" id="{B11354C7-EDB9-EA46-9B01-6F8B82210246}"/>
              </a:ext>
            </a:extLst>
          </p:cNvPr>
          <p:cNvGrpSpPr/>
          <p:nvPr/>
        </p:nvGrpSpPr>
        <p:grpSpPr>
          <a:xfrm>
            <a:off x="441231" y="5830366"/>
            <a:ext cx="11207240" cy="480404"/>
            <a:chOff x="441231" y="5830366"/>
            <a:chExt cx="11207240" cy="480404"/>
          </a:xfrm>
        </p:grpSpPr>
        <p:sp>
          <p:nvSpPr>
            <p:cNvPr id="25" name="Chevron 24">
              <a:extLst>
                <a:ext uri="{FF2B5EF4-FFF2-40B4-BE49-F238E27FC236}">
                  <a16:creationId xmlns:a16="http://schemas.microsoft.com/office/drawing/2014/main" id="{CBAAFDB1-5007-FF48-B1A9-1CD8FDC9D50D}"/>
                </a:ext>
              </a:extLst>
            </p:cNvPr>
            <p:cNvSpPr/>
            <p:nvPr/>
          </p:nvSpPr>
          <p:spPr>
            <a:xfrm>
              <a:off x="441231" y="5848654"/>
              <a:ext cx="2285929"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nvGrpSpPr>
            <p:cNvPr id="26" name="Group 25">
              <a:extLst>
                <a:ext uri="{FF2B5EF4-FFF2-40B4-BE49-F238E27FC236}">
                  <a16:creationId xmlns:a16="http://schemas.microsoft.com/office/drawing/2014/main" id="{9C8AB4B7-E428-824F-BB2A-278F46C829DD}"/>
                </a:ext>
              </a:extLst>
            </p:cNvPr>
            <p:cNvGrpSpPr/>
            <p:nvPr/>
          </p:nvGrpSpPr>
          <p:grpSpPr>
            <a:xfrm>
              <a:off x="1115568" y="5830366"/>
              <a:ext cx="10532903" cy="462116"/>
              <a:chOff x="441230" y="5684062"/>
              <a:chExt cx="11207241" cy="462116"/>
            </a:xfrm>
          </p:grpSpPr>
          <p:sp>
            <p:nvSpPr>
              <p:cNvPr id="27" name="Chevron 26">
                <a:extLst>
                  <a:ext uri="{FF2B5EF4-FFF2-40B4-BE49-F238E27FC236}">
                    <a16:creationId xmlns:a16="http://schemas.microsoft.com/office/drawing/2014/main" id="{6FFADB86-9331-0840-BF3C-981044201984}"/>
                  </a:ext>
                </a:extLst>
              </p:cNvPr>
              <p:cNvSpPr/>
              <p:nvPr/>
            </p:nvSpPr>
            <p:spPr>
              <a:xfrm>
                <a:off x="441230" y="5684062"/>
                <a:ext cx="249399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Define the governance roles and responsibilities</a:t>
                </a:r>
              </a:p>
            </p:txBody>
          </p:sp>
          <p:sp>
            <p:nvSpPr>
              <p:cNvPr id="28" name="Chevron 27">
                <a:extLst>
                  <a:ext uri="{FF2B5EF4-FFF2-40B4-BE49-F238E27FC236}">
                    <a16:creationId xmlns:a16="http://schemas.microsoft.com/office/drawing/2014/main" id="{E0411A18-727B-D94B-B5B3-79AD9EBDDBD4}"/>
                  </a:ext>
                </a:extLst>
              </p:cNvPr>
              <p:cNvSpPr/>
              <p:nvPr/>
            </p:nvSpPr>
            <p:spPr>
              <a:xfrm>
                <a:off x="2623016" y="5684062"/>
                <a:ext cx="234217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Build capabilities for strategy governance</a:t>
                </a:r>
              </a:p>
            </p:txBody>
          </p:sp>
          <p:sp>
            <p:nvSpPr>
              <p:cNvPr id="29" name="Chevron 28">
                <a:extLst>
                  <a:ext uri="{FF2B5EF4-FFF2-40B4-BE49-F238E27FC236}">
                    <a16:creationId xmlns:a16="http://schemas.microsoft.com/office/drawing/2014/main" id="{55E0C490-3A05-0244-B3A1-1EC211DA39D1}"/>
                  </a:ext>
                </a:extLst>
              </p:cNvPr>
              <p:cNvSpPr/>
              <p:nvPr/>
            </p:nvSpPr>
            <p:spPr>
              <a:xfrm>
                <a:off x="6494735" y="5684062"/>
                <a:ext cx="290529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Build capabilities for portfolio governance</a:t>
                </a:r>
              </a:p>
            </p:txBody>
          </p:sp>
          <p:sp>
            <p:nvSpPr>
              <p:cNvPr id="30" name="Chevron 29">
                <a:extLst>
                  <a:ext uri="{FF2B5EF4-FFF2-40B4-BE49-F238E27FC236}">
                    <a16:creationId xmlns:a16="http://schemas.microsoft.com/office/drawing/2014/main" id="{157BC1B5-7FB6-0F4E-B898-4FC9400C339A}"/>
                  </a:ext>
                </a:extLst>
              </p:cNvPr>
              <p:cNvSpPr/>
              <p:nvPr/>
            </p:nvSpPr>
            <p:spPr>
              <a:xfrm>
                <a:off x="9089697" y="5684062"/>
                <a:ext cx="2558774"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Make governance dynamic</a:t>
                </a:r>
              </a:p>
            </p:txBody>
          </p:sp>
          <p:sp>
            <p:nvSpPr>
              <p:cNvPr id="31" name="Chevron 30">
                <a:extLst>
                  <a:ext uri="{FF2B5EF4-FFF2-40B4-BE49-F238E27FC236}">
                    <a16:creationId xmlns:a16="http://schemas.microsoft.com/office/drawing/2014/main" id="{A2674733-ACCA-914C-9FDC-BAFE762084F0}"/>
                  </a:ext>
                </a:extLst>
              </p:cNvPr>
              <p:cNvSpPr/>
              <p:nvPr/>
            </p:nvSpPr>
            <p:spPr>
              <a:xfrm>
                <a:off x="4585400" y="5684062"/>
                <a:ext cx="2255858"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Enact technical governance</a:t>
                </a:r>
              </a:p>
            </p:txBody>
          </p:sp>
        </p:grpSp>
      </p:grpSp>
    </p:spTree>
    <p:extLst>
      <p:ext uri="{BB962C8B-B14F-4D97-AF65-F5344CB8AC3E}">
        <p14:creationId xmlns:p14="http://schemas.microsoft.com/office/powerpoint/2010/main" val="227972180"/>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
            <a:extLst>
              <a:ext uri="{FF2B5EF4-FFF2-40B4-BE49-F238E27FC236}">
                <a16:creationId xmlns:a16="http://schemas.microsoft.com/office/drawing/2014/main" id="{660FB568-A162-584B-AC10-32EB81EB8C05}"/>
              </a:ext>
            </a:extLst>
          </p:cNvPr>
          <p:cNvSpPr txBox="1">
            <a:spLocks/>
          </p:cNvSpPr>
          <p:nvPr/>
        </p:nvSpPr>
        <p:spPr>
          <a:xfrm>
            <a:off x="441231" y="2117986"/>
            <a:ext cx="5791617" cy="3673847"/>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Define decision-making authorities for portfolio governance</a:t>
            </a:r>
          </a:p>
          <a:p>
            <a:pPr marL="227965" indent="-227965">
              <a:buFont typeface="Wingdings" pitchFamily="2" charset="2"/>
              <a:buChar char="q"/>
            </a:pPr>
            <a:r>
              <a:rPr lang="en-US" sz="1200" dirty="0"/>
              <a:t>Establish a ServiceNow demand board with monthly meetings to manage and shape demand and to measure success over time. </a:t>
            </a:r>
          </a:p>
          <a:p>
            <a:pPr lvl="1">
              <a:buFont typeface="Wingdings" pitchFamily="2" charset="2"/>
              <a:buChar char="q"/>
            </a:pPr>
            <a:r>
              <a:rPr lang="en-US" sz="1100" dirty="0"/>
              <a:t>Include (as possible) the: platform architect, platform owner, IT process/domain owners, portfolio/service owners, demand managers, program manager, business analysts, vendor managers, key suppliers, and  partners.	</a:t>
            </a:r>
            <a:endParaRPr lang="en-US" sz="1000" dirty="0"/>
          </a:p>
          <a:p>
            <a:pPr>
              <a:buFont typeface="Wingdings" pitchFamily="2" charset="2"/>
              <a:buChar char="q"/>
            </a:pPr>
            <a:r>
              <a:rPr lang="en-US" sz="1200" dirty="0"/>
              <a:t>Set a goal for the demand board’s outputs to enable clear planning and resourcing for maintaining upgrades so they keep pace with new ServiceNow releases and innovation.</a:t>
            </a:r>
          </a:p>
          <a:p>
            <a:pPr>
              <a:buFont typeface="Wingdings" pitchFamily="2" charset="2"/>
              <a:buChar char="q"/>
            </a:pPr>
            <a:endParaRPr lang="en-US" sz="1200" dirty="0"/>
          </a:p>
          <a:p>
            <a:pPr>
              <a:buFont typeface="Wingdings" pitchFamily="2" charset="2"/>
              <a:buChar char="q"/>
            </a:pPr>
            <a:endParaRPr lang="en-US" sz="1500" dirty="0"/>
          </a:p>
          <a:p>
            <a:pPr>
              <a:buFont typeface="Wingdings" pitchFamily="2" charset="2"/>
              <a:buChar char="q"/>
            </a:pPr>
            <a:endParaRPr lang="en-US" sz="1200" dirty="0"/>
          </a:p>
          <a:p>
            <a:pPr>
              <a:buFont typeface="Wingdings" pitchFamily="2" charset="2"/>
              <a:buChar char="q"/>
            </a:pPr>
            <a:endParaRPr lang="en-US" sz="1200" dirty="0"/>
          </a:p>
        </p:txBody>
      </p:sp>
      <p:sp>
        <p:nvSpPr>
          <p:cNvPr id="15" name="Title 1">
            <a:extLst>
              <a:ext uri="{FF2B5EF4-FFF2-40B4-BE49-F238E27FC236}">
                <a16:creationId xmlns:a16="http://schemas.microsoft.com/office/drawing/2014/main" id="{83DDE3C8-E2D6-A64D-987B-DF32B373ACA9}"/>
              </a:ext>
            </a:extLst>
          </p:cNvPr>
          <p:cNvSpPr>
            <a:spLocks noGrp="1"/>
          </p:cNvSpPr>
          <p:nvPr>
            <p:ph type="title"/>
          </p:nvPr>
        </p:nvSpPr>
        <p:spPr>
          <a:xfrm>
            <a:off x="441231" y="341807"/>
            <a:ext cx="10002180" cy="668692"/>
          </a:xfrm>
        </p:spPr>
        <p:txBody>
          <a:bodyPr/>
          <a:lstStyle/>
          <a:p>
            <a:r>
              <a:rPr lang="en-US" dirty="0"/>
              <a:t>Step 4a: Define decision-making authorities for portfolio governance </a:t>
            </a:r>
          </a:p>
        </p:txBody>
      </p:sp>
      <p:sp>
        <p:nvSpPr>
          <p:cNvPr id="19" name="TextBox 18">
            <a:extLst>
              <a:ext uri="{FF2B5EF4-FFF2-40B4-BE49-F238E27FC236}">
                <a16:creationId xmlns:a16="http://schemas.microsoft.com/office/drawing/2014/main" id="{53F9EA6F-B094-AF47-9D2B-769C41D3604A}"/>
              </a:ext>
            </a:extLst>
          </p:cNvPr>
          <p:cNvSpPr txBox="1"/>
          <p:nvPr/>
        </p:nvSpPr>
        <p:spPr>
          <a:xfrm>
            <a:off x="441231" y="1257545"/>
            <a:ext cx="11225082" cy="646331"/>
          </a:xfrm>
          <a:prstGeom prst="rect">
            <a:avLst/>
          </a:prstGeom>
          <a:noFill/>
        </p:spPr>
        <p:txBody>
          <a:bodyPr wrap="square" rtlCol="0">
            <a:spAutoFit/>
          </a:bodyPr>
          <a:lstStyle/>
          <a:p>
            <a:r>
              <a:rPr lang="en-US" sz="1200" dirty="0"/>
              <a:t>Initially ServiceNow governance will be focused on the development, integration, and change management issues of the platform itself. As the organization becomes used to ServiceNow, governance authorities should be established to manage changes to IT portfolios, including the ServiceNow portfolio, ensuring connected decision-making across the organization’s entire technology portfolio.</a:t>
            </a:r>
          </a:p>
        </p:txBody>
      </p:sp>
      <p:sp>
        <p:nvSpPr>
          <p:cNvPr id="36" name="Rectangle 35">
            <a:extLst>
              <a:ext uri="{FF2B5EF4-FFF2-40B4-BE49-F238E27FC236}">
                <a16:creationId xmlns:a16="http://schemas.microsoft.com/office/drawing/2014/main" id="{1CA35DFC-D1CB-DA47-B07D-C25859FD5820}"/>
              </a:ext>
            </a:extLst>
          </p:cNvPr>
          <p:cNvSpPr/>
          <p:nvPr/>
        </p:nvSpPr>
        <p:spPr>
          <a:xfrm>
            <a:off x="0"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Content Placeholder 11">
            <a:extLst>
              <a:ext uri="{FF2B5EF4-FFF2-40B4-BE49-F238E27FC236}">
                <a16:creationId xmlns:a16="http://schemas.microsoft.com/office/drawing/2014/main" id="{22EB7E22-957E-514D-9DB6-1FD8B229BE69}"/>
              </a:ext>
            </a:extLst>
          </p:cNvPr>
          <p:cNvSpPr txBox="1">
            <a:spLocks/>
          </p:cNvSpPr>
          <p:nvPr/>
        </p:nvSpPr>
        <p:spPr>
          <a:xfrm>
            <a:off x="6820677" y="2113850"/>
            <a:ext cx="4760417" cy="3405154"/>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Define the flow of information across governance authorities, including the technical governance support board, executive steering board, and ServiceNow demand board</a:t>
            </a:r>
          </a:p>
          <a:p>
            <a:pPr>
              <a:buFont typeface="Wingdings" pitchFamily="2" charset="2"/>
              <a:buChar char="q"/>
            </a:pPr>
            <a:r>
              <a:rPr lang="en-US" sz="1200" dirty="0"/>
              <a:t>Define the decision-making inputs and outputs for each governance area.</a:t>
            </a:r>
          </a:p>
          <a:p>
            <a:pPr>
              <a:buFont typeface="Wingdings" pitchFamily="2" charset="2"/>
              <a:buChar char="q"/>
            </a:pPr>
            <a:r>
              <a:rPr lang="en-US" sz="1200" dirty="0"/>
              <a:t>Document the communication stakeholders for each governance board and how approvals flow across governance boards.</a:t>
            </a:r>
          </a:p>
        </p:txBody>
      </p:sp>
      <p:grpSp>
        <p:nvGrpSpPr>
          <p:cNvPr id="23" name="Group 22">
            <a:extLst>
              <a:ext uri="{FF2B5EF4-FFF2-40B4-BE49-F238E27FC236}">
                <a16:creationId xmlns:a16="http://schemas.microsoft.com/office/drawing/2014/main" id="{B1873B90-4C84-F149-B857-E6C7002FFE9E}"/>
              </a:ext>
            </a:extLst>
          </p:cNvPr>
          <p:cNvGrpSpPr/>
          <p:nvPr/>
        </p:nvGrpSpPr>
        <p:grpSpPr>
          <a:xfrm>
            <a:off x="441231" y="5830366"/>
            <a:ext cx="11207240" cy="480404"/>
            <a:chOff x="441231" y="5830366"/>
            <a:chExt cx="11207240" cy="480404"/>
          </a:xfrm>
        </p:grpSpPr>
        <p:sp>
          <p:nvSpPr>
            <p:cNvPr id="24" name="Chevron 23">
              <a:extLst>
                <a:ext uri="{FF2B5EF4-FFF2-40B4-BE49-F238E27FC236}">
                  <a16:creationId xmlns:a16="http://schemas.microsoft.com/office/drawing/2014/main" id="{10F72935-06F1-7E4A-8C91-AF12CDE58330}"/>
                </a:ext>
              </a:extLst>
            </p:cNvPr>
            <p:cNvSpPr/>
            <p:nvPr/>
          </p:nvSpPr>
          <p:spPr>
            <a:xfrm>
              <a:off x="441231" y="5848654"/>
              <a:ext cx="2285929"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grpSp>
          <p:nvGrpSpPr>
            <p:cNvPr id="25" name="Group 24">
              <a:extLst>
                <a:ext uri="{FF2B5EF4-FFF2-40B4-BE49-F238E27FC236}">
                  <a16:creationId xmlns:a16="http://schemas.microsoft.com/office/drawing/2014/main" id="{B60BC27D-6EE9-F548-AF8C-784981683500}"/>
                </a:ext>
              </a:extLst>
            </p:cNvPr>
            <p:cNvGrpSpPr/>
            <p:nvPr/>
          </p:nvGrpSpPr>
          <p:grpSpPr>
            <a:xfrm>
              <a:off x="1115568" y="5830366"/>
              <a:ext cx="10532903" cy="462116"/>
              <a:chOff x="441230" y="5684062"/>
              <a:chExt cx="11207241" cy="462116"/>
            </a:xfrm>
          </p:grpSpPr>
          <p:sp>
            <p:nvSpPr>
              <p:cNvPr id="33" name="Chevron 32">
                <a:extLst>
                  <a:ext uri="{FF2B5EF4-FFF2-40B4-BE49-F238E27FC236}">
                    <a16:creationId xmlns:a16="http://schemas.microsoft.com/office/drawing/2014/main" id="{DC9CE20A-1C57-BF4F-95D6-3268C05F93AC}"/>
                  </a:ext>
                </a:extLst>
              </p:cNvPr>
              <p:cNvSpPr/>
              <p:nvPr/>
            </p:nvSpPr>
            <p:spPr>
              <a:xfrm>
                <a:off x="441230" y="5684062"/>
                <a:ext cx="249399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Define the governance roles and responsibilities</a:t>
                </a:r>
              </a:p>
            </p:txBody>
          </p:sp>
          <p:sp>
            <p:nvSpPr>
              <p:cNvPr id="34" name="Chevron 33">
                <a:extLst>
                  <a:ext uri="{FF2B5EF4-FFF2-40B4-BE49-F238E27FC236}">
                    <a16:creationId xmlns:a16="http://schemas.microsoft.com/office/drawing/2014/main" id="{C763818D-8588-7B4D-AE97-4C34041D54B2}"/>
                  </a:ext>
                </a:extLst>
              </p:cNvPr>
              <p:cNvSpPr/>
              <p:nvPr/>
            </p:nvSpPr>
            <p:spPr>
              <a:xfrm>
                <a:off x="2623016" y="5684062"/>
                <a:ext cx="2342176"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Build capabilities for strategy governance</a:t>
                </a:r>
              </a:p>
            </p:txBody>
          </p:sp>
          <p:sp>
            <p:nvSpPr>
              <p:cNvPr id="35" name="Chevron 34">
                <a:extLst>
                  <a:ext uri="{FF2B5EF4-FFF2-40B4-BE49-F238E27FC236}">
                    <a16:creationId xmlns:a16="http://schemas.microsoft.com/office/drawing/2014/main" id="{655624A9-CCE6-BC46-B7E6-80982AEBA59A}"/>
                  </a:ext>
                </a:extLst>
              </p:cNvPr>
              <p:cNvSpPr/>
              <p:nvPr/>
            </p:nvSpPr>
            <p:spPr>
              <a:xfrm>
                <a:off x="6494735" y="5684062"/>
                <a:ext cx="2905296"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Build capabilities for portfolio governance</a:t>
                </a:r>
              </a:p>
            </p:txBody>
          </p:sp>
          <p:sp>
            <p:nvSpPr>
              <p:cNvPr id="37" name="Chevron 36">
                <a:extLst>
                  <a:ext uri="{FF2B5EF4-FFF2-40B4-BE49-F238E27FC236}">
                    <a16:creationId xmlns:a16="http://schemas.microsoft.com/office/drawing/2014/main" id="{B38076ED-30B6-1F40-80A9-35AEFE874F54}"/>
                  </a:ext>
                </a:extLst>
              </p:cNvPr>
              <p:cNvSpPr/>
              <p:nvPr/>
            </p:nvSpPr>
            <p:spPr>
              <a:xfrm>
                <a:off x="9089697" y="5684062"/>
                <a:ext cx="2558774"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Make governance dynamic</a:t>
                </a:r>
              </a:p>
            </p:txBody>
          </p:sp>
          <p:sp>
            <p:nvSpPr>
              <p:cNvPr id="38" name="Chevron 37">
                <a:extLst>
                  <a:ext uri="{FF2B5EF4-FFF2-40B4-BE49-F238E27FC236}">
                    <a16:creationId xmlns:a16="http://schemas.microsoft.com/office/drawing/2014/main" id="{275B5103-394D-E643-AA4B-92470E89DE9C}"/>
                  </a:ext>
                </a:extLst>
              </p:cNvPr>
              <p:cNvSpPr/>
              <p:nvPr/>
            </p:nvSpPr>
            <p:spPr>
              <a:xfrm>
                <a:off x="4585400" y="5684062"/>
                <a:ext cx="2255858"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Enact technical governance</a:t>
                </a:r>
              </a:p>
            </p:txBody>
          </p:sp>
        </p:grpSp>
      </p:grpSp>
    </p:spTree>
    <p:extLst>
      <p:ext uri="{BB962C8B-B14F-4D97-AF65-F5344CB8AC3E}">
        <p14:creationId xmlns:p14="http://schemas.microsoft.com/office/powerpoint/2010/main" val="3232833613"/>
      </p:ext>
    </p:extLst>
  </p:cSld>
  <p:clrMapOvr>
    <a:masterClrMapping/>
  </p:clrMapOvr>
  <p:transition spd="med">
    <p:fade/>
  </p:transition>
</p:sld>
</file>

<file path=ppt/theme/theme1.xml><?xml version="1.0" encoding="utf-8"?>
<a:theme xmlns:a="http://schemas.openxmlformats.org/drawingml/2006/main" name="Office Theme">
  <a:themeElements>
    <a:clrScheme name="Custom 59">
      <a:dk1>
        <a:srgbClr val="283D40"/>
      </a:dk1>
      <a:lt1>
        <a:srgbClr val="FFFFFF"/>
      </a:lt1>
      <a:dk2>
        <a:srgbClr val="D0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0AE"/>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Custom 3">
      <a:dk1>
        <a:srgbClr val="293E40"/>
      </a:dk1>
      <a:lt1>
        <a:srgbClr val="FFFFFF"/>
      </a:lt1>
      <a:dk2>
        <a:srgbClr val="D1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1AF"/>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Custom 3">
      <a:dk1>
        <a:srgbClr val="293E40"/>
      </a:dk1>
      <a:lt1>
        <a:srgbClr val="FFFFFF"/>
      </a:lt1>
      <a:dk2>
        <a:srgbClr val="D1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1AF"/>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9E265F72CA92545B9F9453CFEB18874" ma:contentTypeVersion="15" ma:contentTypeDescription="Create a new document." ma:contentTypeScope="" ma:versionID="a83a46e33a531026781cf8b044ce611c">
  <xsd:schema xmlns:xsd="http://www.w3.org/2001/XMLSchema" xmlns:xs="http://www.w3.org/2001/XMLSchema" xmlns:p="http://schemas.microsoft.com/office/2006/metadata/properties" xmlns:ns2="b1c10534-3f78-4a9b-b82a-989c172f5ffc" xmlns:ns3="95d67790-48fc-4006-9fcd-2a7ebc1ec5b5" targetNamespace="http://schemas.microsoft.com/office/2006/metadata/properties" ma:root="true" ma:fieldsID="757b5b625784d72d16c8553afd3ec112" ns2:_="" ns3:_="">
    <xsd:import namespace="b1c10534-3f78-4a9b-b82a-989c172f5ffc"/>
    <xsd:import namespace="95d67790-48fc-4006-9fcd-2a7ebc1ec5b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1c10534-3f78-4a9b-b82a-989c172f5ff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5d67790-48fc-4006-9fcd-2a7ebc1ec5b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4E7A43B-2289-4CCA-9DB8-16677287C1E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1c10534-3f78-4a9b-b82a-989c172f5ffc"/>
    <ds:schemaRef ds:uri="95d67790-48fc-4006-9fcd-2a7ebc1ec5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7256A8B-ADCC-43D1-98BD-B2C2DEAB085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057D6C1B-DB7E-41C2-9B51-1723E474E8A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Event Keynote Template _Teal_Avenir_102717_JR</Template>
  <TotalTime>13997</TotalTime>
  <Words>3610</Words>
  <Application>Microsoft Macintosh PowerPoint</Application>
  <PresentationFormat>Custom</PresentationFormat>
  <Paragraphs>281</Paragraphs>
  <Slides>13</Slides>
  <Notes>11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vt:i4>
      </vt:variant>
    </vt:vector>
  </HeadingPairs>
  <TitlesOfParts>
    <vt:vector size="21" baseType="lpstr">
      <vt:lpstr>.AppleSystemUIFont</vt:lpstr>
      <vt:lpstr>Arial</vt:lpstr>
      <vt:lpstr>Avenir Book</vt:lpstr>
      <vt:lpstr>Calibri</vt:lpstr>
      <vt:lpstr>Century Gothic</vt:lpstr>
      <vt:lpstr>Gilroy</vt:lpstr>
      <vt:lpstr>Wingdings</vt:lpstr>
      <vt:lpstr>Office Theme</vt:lpstr>
      <vt:lpstr>Build a dedicated, dynamic governance process, policies, and team</vt:lpstr>
      <vt:lpstr>Success Pillars – Structure</vt:lpstr>
      <vt:lpstr>Build a dedicated, dynamic governance process, policies, and team </vt:lpstr>
      <vt:lpstr>Step 1: Define the core governance roles and responsibilities </vt:lpstr>
      <vt:lpstr>Step 2a: Define decision-making authorities for strategy governance </vt:lpstr>
      <vt:lpstr>Step 2b: Define strategy governance activities </vt:lpstr>
      <vt:lpstr>Step 3a: Define the decision-making authorities for technical governance </vt:lpstr>
      <vt:lpstr>Step 3b: Create technical governance policies and procedures</vt:lpstr>
      <vt:lpstr>Step 4a: Define decision-making authorities for portfolio governance </vt:lpstr>
      <vt:lpstr>Step 4b: Define portfolio governance capability</vt:lpstr>
      <vt:lpstr>Step 4c: Define portfolio governance activities</vt:lpstr>
      <vt:lpstr>Step 5: Make governance dynamic </vt:lpstr>
      <vt:lpstr>KPIs and stakeholders</vt:lpstr>
    </vt:vector>
  </TitlesOfParts>
  <Manager/>
  <Company>ServiceNow</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Governance Process, Policies, and Team - Customer Success - ServiceNow</dc:title>
  <dc:subject>This checklist outlines how to set up your governance policies, processes, and organizational capabilities that define…</dc:subject>
  <dc:creator>ServiceNow Customer Success</dc:creator>
  <cp:keywords>governance, decision-making, roles, responsiblities, strategic planning, portfolio management</cp:keywords>
  <dc:description/>
  <cp:lastModifiedBy>Kristie Browns</cp:lastModifiedBy>
  <cp:revision>650</cp:revision>
  <cp:lastPrinted>2018-04-26T14:46:34Z</cp:lastPrinted>
  <dcterms:created xsi:type="dcterms:W3CDTF">2017-11-01T20:30:48Z</dcterms:created>
  <dcterms:modified xsi:type="dcterms:W3CDTF">2020-02-19T17:40:31Z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0x01010049E265F72CA92545B9F9453CFEB18874</vt:lpwstr>
  </property>
</Properties>
</file>