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19"/>
  </p:notesMasterIdLst>
  <p:handoutMasterIdLst>
    <p:handoutMasterId r:id="rId20"/>
  </p:handoutMasterIdLst>
  <p:sldIdLst>
    <p:sldId id="838" r:id="rId5"/>
    <p:sldId id="1196" r:id="rId6"/>
    <p:sldId id="1171" r:id="rId7"/>
    <p:sldId id="1185" r:id="rId8"/>
    <p:sldId id="1002" r:id="rId9"/>
    <p:sldId id="1183" r:id="rId10"/>
    <p:sldId id="1176" r:id="rId11"/>
    <p:sldId id="1177" r:id="rId12"/>
    <p:sldId id="1178" r:id="rId13"/>
    <p:sldId id="1184" r:id="rId14"/>
    <p:sldId id="1179" r:id="rId15"/>
    <p:sldId id="1180" r:id="rId16"/>
    <p:sldId id="1197" r:id="rId17"/>
    <p:sldId id="1175" r:id="rId18"/>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ilie Doolittle" initials="ED [7]" lastIdx="1" clrIdx="0"/>
  <p:cmAuthor id="2" name="Emilie Doolittle" initials="ED [8]" lastIdx="1" clrIdx="1"/>
  <p:cmAuthor id="3" name="Emilie Doolittle" initials="ED [9]" lastIdx="1" clrIdx="2"/>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18" clrIdx="18"/>
  <p:cmAuthor id="20" name="Glen Kaminski" initials="GK" lastIdx="29" clrIdx="19"/>
  <p:cmAuthor id="21" name="Mark Tonsetic" initials="MT" lastIdx="1"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Eric Gerstein" initials="EG" lastIdx="2" clrIdx="60"/>
  <p:cmAuthor id="62" name="Ed Klebanov" initials="EK" lastIdx="10" clrIdx="61">
    <p:extLst>
      <p:ext uri="{19B8F6BF-5375-455C-9EA6-DF929625EA0E}">
        <p15:presenceInfo xmlns:p15="http://schemas.microsoft.com/office/powerpoint/2012/main" userId="S::edward.klebanov@servicenow.com::94d78c65-1463-4859-b778-6870dd399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5EC0C-41C0-408A-9A3A-226424AE9045}" v="13" dt="2020-02-04T20:44:54.806"/>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23" autoAdjust="0"/>
    <p:restoredTop sz="91941" autoAdjust="0"/>
  </p:normalViewPr>
  <p:slideViewPr>
    <p:cSldViewPr snapToGrid="0">
      <p:cViewPr varScale="1">
        <p:scale>
          <a:sx n="63" d="100"/>
          <a:sy n="63" d="100"/>
        </p:scale>
        <p:origin x="1028" y="52"/>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J Nichols" userId="ba5d6ba1-11c8-47e3-a438-d10cb74a4480" providerId="ADAL" clId="{A79C8FF0-70D9-2048-968D-3A9F5F7CBBE7}"/>
    <pc:docChg chg="modSld">
      <pc:chgData name="CJ Nichols" userId="ba5d6ba1-11c8-47e3-a438-d10cb74a4480" providerId="ADAL" clId="{A79C8FF0-70D9-2048-968D-3A9F5F7CBBE7}" dt="2020-01-22T20:16:37.140" v="0" actId="13926"/>
      <pc:docMkLst>
        <pc:docMk/>
      </pc:docMkLst>
      <pc:sldChg chg="modSp">
        <pc:chgData name="CJ Nichols" userId="ba5d6ba1-11c8-47e3-a438-d10cb74a4480" providerId="ADAL" clId="{A79C8FF0-70D9-2048-968D-3A9F5F7CBBE7}" dt="2020-01-22T20:16:37.140" v="0" actId="13926"/>
        <pc:sldMkLst>
          <pc:docMk/>
          <pc:sldMk cId="1417255274" sldId="1176"/>
        </pc:sldMkLst>
        <pc:spChg chg="mod">
          <ac:chgData name="CJ Nichols" userId="ba5d6ba1-11c8-47e3-a438-d10cb74a4480" providerId="ADAL" clId="{A79C8FF0-70D9-2048-968D-3A9F5F7CBBE7}" dt="2020-01-22T20:16:37.140" v="0" actId="13926"/>
          <ac:spMkLst>
            <pc:docMk/>
            <pc:sldMk cId="1417255274" sldId="1176"/>
            <ac:spMk id="20" creationId="{7ADE274D-51CA-4E82-8963-C5D0261AF195}"/>
          </ac:spMkLst>
        </pc:spChg>
      </pc:sldChg>
    </pc:docChg>
  </pc:docChgLst>
  <pc:docChgLst>
    <pc:chgData name="Ed Klebanov" userId="S::edward.klebanov@servicenow.com::94d78c65-1463-4859-b778-6870dd399539" providerId="AD" clId="Web-{E58D60AD-5C0B-B35D-DDAE-793E6B744910}"/>
    <pc:docChg chg="modSld">
      <pc:chgData name="Ed Klebanov" userId="S::edward.klebanov@servicenow.com::94d78c65-1463-4859-b778-6870dd399539" providerId="AD" clId="Web-{E58D60AD-5C0B-B35D-DDAE-793E6B744910}" dt="2020-01-20T21:43:43.368" v="1" actId="20577"/>
      <pc:docMkLst>
        <pc:docMk/>
      </pc:docMkLst>
      <pc:sldChg chg="modSp">
        <pc:chgData name="Ed Klebanov" userId="S::edward.klebanov@servicenow.com::94d78c65-1463-4859-b778-6870dd399539" providerId="AD" clId="Web-{E58D60AD-5C0B-B35D-DDAE-793E6B744910}" dt="2020-01-20T21:43:43.368" v="1" actId="20577"/>
        <pc:sldMkLst>
          <pc:docMk/>
          <pc:sldMk cId="1417255274" sldId="1176"/>
        </pc:sldMkLst>
        <pc:spChg chg="mod">
          <ac:chgData name="Ed Klebanov" userId="S::edward.klebanov@servicenow.com::94d78c65-1463-4859-b778-6870dd399539" providerId="AD" clId="Web-{E58D60AD-5C0B-B35D-DDAE-793E6B744910}" dt="2020-01-20T21:43:43.368" v="1" actId="20577"/>
          <ac:spMkLst>
            <pc:docMk/>
            <pc:sldMk cId="1417255274" sldId="1176"/>
            <ac:spMk id="21" creationId="{A2B61A0F-7264-4D62-8E2E-FFF8CBEFB0A1}"/>
          </ac:spMkLst>
        </pc:spChg>
      </pc:sldChg>
    </pc:docChg>
  </pc:docChgLst>
  <pc:docChgLst>
    <pc:chgData name="Ed Klebanov" userId="94d78c65-1463-4859-b778-6870dd399539" providerId="ADAL" clId="{D669C0C0-7B90-481D-9E22-E6303AF422B7}"/>
    <pc:docChg chg="undo redo custSel modSld modMainMaster">
      <pc:chgData name="Ed Klebanov" userId="94d78c65-1463-4859-b778-6870dd399539" providerId="ADAL" clId="{D669C0C0-7B90-481D-9E22-E6303AF422B7}" dt="2020-01-20T21:29:00.226" v="735" actId="1036"/>
      <pc:docMkLst>
        <pc:docMk/>
      </pc:docMkLst>
      <pc:sldChg chg="addSp delSp modSp">
        <pc:chgData name="Ed Klebanov" userId="94d78c65-1463-4859-b778-6870dd399539" providerId="ADAL" clId="{D669C0C0-7B90-481D-9E22-E6303AF422B7}" dt="2020-01-20T21:15:58.592" v="562" actId="115"/>
        <pc:sldMkLst>
          <pc:docMk/>
          <pc:sldMk cId="3402255563" sldId="1002"/>
        </pc:sldMkLst>
        <pc:spChg chg="mod">
          <ac:chgData name="Ed Klebanov" userId="94d78c65-1463-4859-b778-6870dd399539" providerId="ADAL" clId="{D669C0C0-7B90-481D-9E22-E6303AF422B7}" dt="2020-01-20T21:02:48.938" v="288" actId="1035"/>
          <ac:spMkLst>
            <pc:docMk/>
            <pc:sldMk cId="3402255563" sldId="1002"/>
            <ac:spMk id="2" creationId="{94CC8576-B911-44A7-8375-2EB8718B5D1A}"/>
          </ac:spMkLst>
        </pc:spChg>
        <pc:spChg chg="mod">
          <ac:chgData name="Ed Klebanov" userId="94d78c65-1463-4859-b778-6870dd399539" providerId="ADAL" clId="{D669C0C0-7B90-481D-9E22-E6303AF422B7}" dt="2020-01-20T19:58:59.484" v="89" actId="1035"/>
          <ac:spMkLst>
            <pc:docMk/>
            <pc:sldMk cId="3402255563" sldId="1002"/>
            <ac:spMk id="4" creationId="{86CB8D67-405E-A64E-B59F-5B1D987F88C9}"/>
          </ac:spMkLst>
        </pc:spChg>
        <pc:spChg chg="add">
          <ac:chgData name="Ed Klebanov" userId="94d78c65-1463-4859-b778-6870dd399539" providerId="ADAL" clId="{D669C0C0-7B90-481D-9E22-E6303AF422B7}" dt="2020-01-20T19:57:34.149" v="27"/>
          <ac:spMkLst>
            <pc:docMk/>
            <pc:sldMk cId="3402255563" sldId="1002"/>
            <ac:spMk id="16" creationId="{0811B365-85AF-4AE9-BFAF-8F3762E963BF}"/>
          </ac:spMkLst>
        </pc:spChg>
        <pc:spChg chg="mod">
          <ac:chgData name="Ed Klebanov" userId="94d78c65-1463-4859-b778-6870dd399539" providerId="ADAL" clId="{D669C0C0-7B90-481D-9E22-E6303AF422B7}" dt="2020-01-20T21:15:58.592" v="562" actId="115"/>
          <ac:spMkLst>
            <pc:docMk/>
            <pc:sldMk cId="3402255563" sldId="1002"/>
            <ac:spMk id="21" creationId="{F3588FAD-F52E-40DB-A8CA-0F17CE92219C}"/>
          </ac:spMkLst>
        </pc:spChg>
        <pc:spChg chg="mod">
          <ac:chgData name="Ed Klebanov" userId="94d78c65-1463-4859-b778-6870dd399539" providerId="ADAL" clId="{D669C0C0-7B90-481D-9E22-E6303AF422B7}" dt="2020-01-20T21:07:58.946" v="309" actId="1076"/>
          <ac:spMkLst>
            <pc:docMk/>
            <pc:sldMk cId="3402255563" sldId="1002"/>
            <ac:spMk id="27" creationId="{7EF03DD4-DEC7-4E10-BD86-3D805FB3FF01}"/>
          </ac:spMkLst>
        </pc:spChg>
        <pc:spChg chg="del">
          <ac:chgData name="Ed Klebanov" userId="94d78c65-1463-4859-b778-6870dd399539" providerId="ADAL" clId="{D669C0C0-7B90-481D-9E22-E6303AF422B7}" dt="2020-01-20T19:57:33.721" v="26" actId="478"/>
          <ac:spMkLst>
            <pc:docMk/>
            <pc:sldMk cId="3402255563" sldId="1002"/>
            <ac:spMk id="28" creationId="{F27EC800-C665-634A-AE69-A4361559C8F8}"/>
          </ac:spMkLst>
        </pc:spChg>
        <pc:spChg chg="mod">
          <ac:chgData name="Ed Klebanov" userId="94d78c65-1463-4859-b778-6870dd399539" providerId="ADAL" clId="{D669C0C0-7B90-481D-9E22-E6303AF422B7}" dt="2020-01-20T21:02:48.938" v="288" actId="1035"/>
          <ac:spMkLst>
            <pc:docMk/>
            <pc:sldMk cId="3402255563" sldId="1002"/>
            <ac:spMk id="34" creationId="{A6E829EA-EB7C-4E41-AFB8-3E488EAACC1B}"/>
          </ac:spMkLst>
        </pc:spChg>
      </pc:sldChg>
      <pc:sldChg chg="modSp">
        <pc:chgData name="Ed Klebanov" userId="94d78c65-1463-4859-b778-6870dd399539" providerId="ADAL" clId="{D669C0C0-7B90-481D-9E22-E6303AF422B7}" dt="2020-01-20T21:29:00.226" v="735" actId="1036"/>
        <pc:sldMkLst>
          <pc:docMk/>
          <pc:sldMk cId="3877903469" sldId="1171"/>
        </pc:sldMkLst>
        <pc:spChg chg="mod">
          <ac:chgData name="Ed Klebanov" userId="94d78c65-1463-4859-b778-6870dd399539" providerId="ADAL" clId="{D669C0C0-7B90-481D-9E22-E6303AF422B7}" dt="2020-01-20T19:57:20.882" v="23" actId="14100"/>
          <ac:spMkLst>
            <pc:docMk/>
            <pc:sldMk cId="3877903469" sldId="1171"/>
            <ac:spMk id="3" creationId="{C2C88E59-0782-4682-9949-3D6C92F3D373}"/>
          </ac:spMkLst>
        </pc:spChg>
        <pc:spChg chg="mod">
          <ac:chgData name="Ed Klebanov" userId="94d78c65-1463-4859-b778-6870dd399539" providerId="ADAL" clId="{D669C0C0-7B90-481D-9E22-E6303AF422B7}" dt="2020-01-20T20:57:10.138" v="209" actId="120"/>
          <ac:spMkLst>
            <pc:docMk/>
            <pc:sldMk cId="3877903469" sldId="1171"/>
            <ac:spMk id="8" creationId="{807A0804-3086-4F0D-B78D-7219F93DF8C9}"/>
          </ac:spMkLst>
        </pc:spChg>
        <pc:spChg chg="mod">
          <ac:chgData name="Ed Klebanov" userId="94d78c65-1463-4859-b778-6870dd399539" providerId="ADAL" clId="{D669C0C0-7B90-481D-9E22-E6303AF422B7}" dt="2020-01-20T19:57:11.891" v="21" actId="1076"/>
          <ac:spMkLst>
            <pc:docMk/>
            <pc:sldMk cId="3877903469" sldId="1171"/>
            <ac:spMk id="11" creationId="{79057926-3BD4-4FBE-BBBF-0AF5E92D6DC4}"/>
          </ac:spMkLst>
        </pc:spChg>
        <pc:spChg chg="mod">
          <ac:chgData name="Ed Klebanov" userId="94d78c65-1463-4859-b778-6870dd399539" providerId="ADAL" clId="{D669C0C0-7B90-481D-9E22-E6303AF422B7}" dt="2020-01-20T21:29:00.226" v="735" actId="1036"/>
          <ac:spMkLst>
            <pc:docMk/>
            <pc:sldMk cId="3877903469" sldId="1171"/>
            <ac:spMk id="16" creationId="{C0A1DB8D-E9A3-4BB0-BF35-9F1C636828CE}"/>
          </ac:spMkLst>
        </pc:spChg>
        <pc:spChg chg="mod">
          <ac:chgData name="Ed Klebanov" userId="94d78c65-1463-4859-b778-6870dd399539" providerId="ADAL" clId="{D669C0C0-7B90-481D-9E22-E6303AF422B7}" dt="2020-01-20T21:29:00.226" v="735" actId="1036"/>
          <ac:spMkLst>
            <pc:docMk/>
            <pc:sldMk cId="3877903469" sldId="1171"/>
            <ac:spMk id="17" creationId="{4E281BD8-D27A-4E9B-96BB-224668678E81}"/>
          </ac:spMkLst>
        </pc:spChg>
        <pc:spChg chg="mod">
          <ac:chgData name="Ed Klebanov" userId="94d78c65-1463-4859-b778-6870dd399539" providerId="ADAL" clId="{D669C0C0-7B90-481D-9E22-E6303AF422B7}" dt="2020-01-20T21:29:00.226" v="735" actId="1036"/>
          <ac:spMkLst>
            <pc:docMk/>
            <pc:sldMk cId="3877903469" sldId="1171"/>
            <ac:spMk id="18" creationId="{4362B382-644F-4DAD-AB5E-C17D8E86839A}"/>
          </ac:spMkLst>
        </pc:spChg>
        <pc:spChg chg="mod">
          <ac:chgData name="Ed Klebanov" userId="94d78c65-1463-4859-b778-6870dd399539" providerId="ADAL" clId="{D669C0C0-7B90-481D-9E22-E6303AF422B7}" dt="2020-01-20T21:29:00.226" v="735" actId="1036"/>
          <ac:spMkLst>
            <pc:docMk/>
            <pc:sldMk cId="3877903469" sldId="1171"/>
            <ac:spMk id="26" creationId="{5B95A888-6E11-4082-8669-B1E6B21041DF}"/>
          </ac:spMkLst>
        </pc:spChg>
        <pc:spChg chg="mod">
          <ac:chgData name="Ed Klebanov" userId="94d78c65-1463-4859-b778-6870dd399539" providerId="ADAL" clId="{D669C0C0-7B90-481D-9E22-E6303AF422B7}" dt="2020-01-20T21:29:00.226" v="735" actId="1036"/>
          <ac:spMkLst>
            <pc:docMk/>
            <pc:sldMk cId="3877903469" sldId="1171"/>
            <ac:spMk id="27" creationId="{2EBEF5DC-92E1-4B8F-A85A-96C72E4A22A6}"/>
          </ac:spMkLst>
        </pc:spChg>
        <pc:spChg chg="mod">
          <ac:chgData name="Ed Klebanov" userId="94d78c65-1463-4859-b778-6870dd399539" providerId="ADAL" clId="{D669C0C0-7B90-481D-9E22-E6303AF422B7}" dt="2020-01-20T21:29:00.226" v="735" actId="1036"/>
          <ac:spMkLst>
            <pc:docMk/>
            <pc:sldMk cId="3877903469" sldId="1171"/>
            <ac:spMk id="28" creationId="{5C3C78A7-13F2-4DC1-A845-A7CDF736A537}"/>
          </ac:spMkLst>
        </pc:spChg>
        <pc:graphicFrameChg chg="mod modGraphic">
          <ac:chgData name="Ed Klebanov" userId="94d78c65-1463-4859-b778-6870dd399539" providerId="ADAL" clId="{D669C0C0-7B90-481D-9E22-E6303AF422B7}" dt="2020-01-20T21:29:00.226" v="735" actId="1036"/>
          <ac:graphicFrameMkLst>
            <pc:docMk/>
            <pc:sldMk cId="3877903469" sldId="1171"/>
            <ac:graphicFrameMk id="2" creationId="{E355DC28-A2CA-4D06-AF2C-15B32EA99FED}"/>
          </ac:graphicFrameMkLst>
        </pc:graphicFrameChg>
        <pc:graphicFrameChg chg="mod">
          <ac:chgData name="Ed Klebanov" userId="94d78c65-1463-4859-b778-6870dd399539" providerId="ADAL" clId="{D669C0C0-7B90-481D-9E22-E6303AF422B7}" dt="2020-01-20T21:29:00.226" v="735" actId="1036"/>
          <ac:graphicFrameMkLst>
            <pc:docMk/>
            <pc:sldMk cId="3877903469" sldId="1171"/>
            <ac:graphicFrameMk id="12" creationId="{9DC0F5C4-DF37-409C-AFDE-4AE833D3A0F9}"/>
          </ac:graphicFrameMkLst>
        </pc:graphicFrameChg>
      </pc:sldChg>
      <pc:sldChg chg="addSp delSp modSp">
        <pc:chgData name="Ed Klebanov" userId="94d78c65-1463-4859-b778-6870dd399539" providerId="ADAL" clId="{D669C0C0-7B90-481D-9E22-E6303AF422B7}" dt="2020-01-20T21:21:37.836" v="629" actId="14100"/>
        <pc:sldMkLst>
          <pc:docMk/>
          <pc:sldMk cId="1417255274" sldId="1176"/>
        </pc:sldMkLst>
        <pc:spChg chg="mod">
          <ac:chgData name="Ed Klebanov" userId="94d78c65-1463-4859-b778-6870dd399539" providerId="ADAL" clId="{D669C0C0-7B90-481D-9E22-E6303AF422B7}" dt="2020-01-20T19:59:14.373" v="105" actId="1035"/>
          <ac:spMkLst>
            <pc:docMk/>
            <pc:sldMk cId="1417255274" sldId="1176"/>
            <ac:spMk id="4" creationId="{86CB8D67-405E-A64E-B59F-5B1D987F88C9}"/>
          </ac:spMkLst>
        </pc:spChg>
        <pc:spChg chg="mod">
          <ac:chgData name="Ed Klebanov" userId="94d78c65-1463-4859-b778-6870dd399539" providerId="ADAL" clId="{D669C0C0-7B90-481D-9E22-E6303AF422B7}" dt="2020-01-20T21:09:00.660" v="324" actId="1035"/>
          <ac:spMkLst>
            <pc:docMk/>
            <pc:sldMk cId="1417255274" sldId="1176"/>
            <ac:spMk id="13" creationId="{2E2CE1CD-7CC2-6C43-B7F1-C2EA1D962192}"/>
          </ac:spMkLst>
        </pc:spChg>
        <pc:spChg chg="add">
          <ac:chgData name="Ed Klebanov" userId="94d78c65-1463-4859-b778-6870dd399539" providerId="ADAL" clId="{D669C0C0-7B90-481D-9E22-E6303AF422B7}" dt="2020-01-20T19:57:42.043" v="31"/>
          <ac:spMkLst>
            <pc:docMk/>
            <pc:sldMk cId="1417255274" sldId="1176"/>
            <ac:spMk id="17" creationId="{937808DD-1C57-4475-A5B6-CC81A497DFE8}"/>
          </ac:spMkLst>
        </pc:spChg>
        <pc:spChg chg="mod">
          <ac:chgData name="Ed Klebanov" userId="94d78c65-1463-4859-b778-6870dd399539" providerId="ADAL" clId="{D669C0C0-7B90-481D-9E22-E6303AF422B7}" dt="2020-01-20T21:21:37.836" v="629" actId="14100"/>
          <ac:spMkLst>
            <pc:docMk/>
            <pc:sldMk cId="1417255274" sldId="1176"/>
            <ac:spMk id="20" creationId="{7ADE274D-51CA-4E82-8963-C5D0261AF195}"/>
          </ac:spMkLst>
        </pc:spChg>
        <pc:spChg chg="mod">
          <ac:chgData name="Ed Klebanov" userId="94d78c65-1463-4859-b778-6870dd399539" providerId="ADAL" clId="{D669C0C0-7B90-481D-9E22-E6303AF422B7}" dt="2020-01-20T21:09:29.153" v="343" actId="20577"/>
          <ac:spMkLst>
            <pc:docMk/>
            <pc:sldMk cId="1417255274" sldId="1176"/>
            <ac:spMk id="21" creationId="{A2B61A0F-7264-4D62-8E2E-FFF8CBEFB0A1}"/>
          </ac:spMkLst>
        </pc:spChg>
        <pc:spChg chg="mod">
          <ac:chgData name="Ed Klebanov" userId="94d78c65-1463-4859-b778-6870dd399539" providerId="ADAL" clId="{D669C0C0-7B90-481D-9E22-E6303AF422B7}" dt="2020-01-20T21:11:01.551" v="348" actId="20577"/>
          <ac:spMkLst>
            <pc:docMk/>
            <pc:sldMk cId="1417255274" sldId="1176"/>
            <ac:spMk id="27" creationId="{B12F63C2-E7CB-4712-A445-678FFAF932AC}"/>
          </ac:spMkLst>
        </pc:spChg>
        <pc:spChg chg="del">
          <ac:chgData name="Ed Klebanov" userId="94d78c65-1463-4859-b778-6870dd399539" providerId="ADAL" clId="{D669C0C0-7B90-481D-9E22-E6303AF422B7}" dt="2020-01-20T19:57:41.740" v="30" actId="478"/>
          <ac:spMkLst>
            <pc:docMk/>
            <pc:sldMk cId="1417255274" sldId="1176"/>
            <ac:spMk id="28" creationId="{F27EC800-C665-634A-AE69-A4361559C8F8}"/>
          </ac:spMkLst>
        </pc:spChg>
        <pc:spChg chg="mod">
          <ac:chgData name="Ed Klebanov" userId="94d78c65-1463-4859-b778-6870dd399539" providerId="ADAL" clId="{D669C0C0-7B90-481D-9E22-E6303AF422B7}" dt="2020-01-20T21:09:00.660" v="324" actId="1035"/>
          <ac:spMkLst>
            <pc:docMk/>
            <pc:sldMk cId="1417255274" sldId="1176"/>
            <ac:spMk id="34" creationId="{A6E829EA-EB7C-4E41-AFB8-3E488EAACC1B}"/>
          </ac:spMkLst>
        </pc:spChg>
      </pc:sldChg>
      <pc:sldChg chg="addSp delSp modSp">
        <pc:chgData name="Ed Klebanov" userId="94d78c65-1463-4859-b778-6870dd399539" providerId="ADAL" clId="{D669C0C0-7B90-481D-9E22-E6303AF422B7}" dt="2020-01-20T21:17:36.664" v="600" actId="404"/>
        <pc:sldMkLst>
          <pc:docMk/>
          <pc:sldMk cId="1273419798" sldId="1177"/>
        </pc:sldMkLst>
        <pc:spChg chg="mod">
          <ac:chgData name="Ed Klebanov" userId="94d78c65-1463-4859-b778-6870dd399539" providerId="ADAL" clId="{D669C0C0-7B90-481D-9E22-E6303AF422B7}" dt="2020-01-20T19:59:20.503" v="120" actId="1035"/>
          <ac:spMkLst>
            <pc:docMk/>
            <pc:sldMk cId="1273419798" sldId="1177"/>
            <ac:spMk id="4" creationId="{86CB8D67-405E-A64E-B59F-5B1D987F88C9}"/>
          </ac:spMkLst>
        </pc:spChg>
        <pc:spChg chg="mod">
          <ac:chgData name="Ed Klebanov" userId="94d78c65-1463-4859-b778-6870dd399539" providerId="ADAL" clId="{D669C0C0-7B90-481D-9E22-E6303AF422B7}" dt="2020-01-20T21:12:45.413" v="558" actId="1035"/>
          <ac:spMkLst>
            <pc:docMk/>
            <pc:sldMk cId="1273419798" sldId="1177"/>
            <ac:spMk id="13" creationId="{2E2CE1CD-7CC2-6C43-B7F1-C2EA1D962192}"/>
          </ac:spMkLst>
        </pc:spChg>
        <pc:spChg chg="add">
          <ac:chgData name="Ed Klebanov" userId="94d78c65-1463-4859-b778-6870dd399539" providerId="ADAL" clId="{D669C0C0-7B90-481D-9E22-E6303AF422B7}" dt="2020-01-20T19:57:45.845" v="33"/>
          <ac:spMkLst>
            <pc:docMk/>
            <pc:sldMk cId="1273419798" sldId="1177"/>
            <ac:spMk id="16" creationId="{4C113B6E-9F26-4797-A5C3-5D1B47C794C3}"/>
          </ac:spMkLst>
        </pc:spChg>
        <pc:spChg chg="mod">
          <ac:chgData name="Ed Klebanov" userId="94d78c65-1463-4859-b778-6870dd399539" providerId="ADAL" clId="{D669C0C0-7B90-481D-9E22-E6303AF422B7}" dt="2020-01-20T21:16:47.078" v="569" actId="948"/>
          <ac:spMkLst>
            <pc:docMk/>
            <pc:sldMk cId="1273419798" sldId="1177"/>
            <ac:spMk id="21" creationId="{79AC2FE8-C9E5-4A22-8FB6-36EDEEC664E3}"/>
          </ac:spMkLst>
        </pc:spChg>
        <pc:spChg chg="del">
          <ac:chgData name="Ed Klebanov" userId="94d78c65-1463-4859-b778-6870dd399539" providerId="ADAL" clId="{D669C0C0-7B90-481D-9E22-E6303AF422B7}" dt="2020-01-20T19:57:45.569" v="32" actId="478"/>
          <ac:spMkLst>
            <pc:docMk/>
            <pc:sldMk cId="1273419798" sldId="1177"/>
            <ac:spMk id="28" creationId="{F27EC800-C665-634A-AE69-A4361559C8F8}"/>
          </ac:spMkLst>
        </pc:spChg>
        <pc:spChg chg="mod">
          <ac:chgData name="Ed Klebanov" userId="94d78c65-1463-4859-b778-6870dd399539" providerId="ADAL" clId="{D669C0C0-7B90-481D-9E22-E6303AF422B7}" dt="2020-01-20T21:17:36.664" v="600" actId="404"/>
          <ac:spMkLst>
            <pc:docMk/>
            <pc:sldMk cId="1273419798" sldId="1177"/>
            <ac:spMk id="29" creationId="{AEE3FF4B-E2A8-474D-B5B0-0819C68972AA}"/>
          </ac:spMkLst>
        </pc:spChg>
        <pc:spChg chg="mod">
          <ac:chgData name="Ed Klebanov" userId="94d78c65-1463-4859-b778-6870dd399539" providerId="ADAL" clId="{D669C0C0-7B90-481D-9E22-E6303AF422B7}" dt="2020-01-20T21:12:45.413" v="558" actId="1035"/>
          <ac:spMkLst>
            <pc:docMk/>
            <pc:sldMk cId="1273419798" sldId="1177"/>
            <ac:spMk id="34" creationId="{A6E829EA-EB7C-4E41-AFB8-3E488EAACC1B}"/>
          </ac:spMkLst>
        </pc:spChg>
      </pc:sldChg>
      <pc:sldChg chg="addSp delSp modSp">
        <pc:chgData name="Ed Klebanov" userId="94d78c65-1463-4859-b778-6870dd399539" providerId="ADAL" clId="{D669C0C0-7B90-481D-9E22-E6303AF422B7}" dt="2020-01-20T21:22:17.369" v="636" actId="1076"/>
        <pc:sldMkLst>
          <pc:docMk/>
          <pc:sldMk cId="3265480482" sldId="1178"/>
        </pc:sldMkLst>
        <pc:spChg chg="mod">
          <ac:chgData name="Ed Klebanov" userId="94d78c65-1463-4859-b778-6870dd399539" providerId="ADAL" clId="{D669C0C0-7B90-481D-9E22-E6303AF422B7}" dt="2020-01-20T19:59:26.953" v="135" actId="1035"/>
          <ac:spMkLst>
            <pc:docMk/>
            <pc:sldMk cId="3265480482" sldId="1178"/>
            <ac:spMk id="4" creationId="{86CB8D67-405E-A64E-B59F-5B1D987F88C9}"/>
          </ac:spMkLst>
        </pc:spChg>
        <pc:spChg chg="mod">
          <ac:chgData name="Ed Klebanov" userId="94d78c65-1463-4859-b778-6870dd399539" providerId="ADAL" clId="{D669C0C0-7B90-481D-9E22-E6303AF422B7}" dt="2020-01-20T21:18:48.454" v="615" actId="1035"/>
          <ac:spMkLst>
            <pc:docMk/>
            <pc:sldMk cId="3265480482" sldId="1178"/>
            <ac:spMk id="13" creationId="{2E2CE1CD-7CC2-6C43-B7F1-C2EA1D962192}"/>
          </ac:spMkLst>
        </pc:spChg>
        <pc:spChg chg="add">
          <ac:chgData name="Ed Klebanov" userId="94d78c65-1463-4859-b778-6870dd399539" providerId="ADAL" clId="{D669C0C0-7B90-481D-9E22-E6303AF422B7}" dt="2020-01-20T19:57:48.963" v="35"/>
          <ac:spMkLst>
            <pc:docMk/>
            <pc:sldMk cId="3265480482" sldId="1178"/>
            <ac:spMk id="17" creationId="{14A06B20-B4D4-4C57-A6B2-1DE072113062}"/>
          </ac:spMkLst>
        </pc:spChg>
        <pc:spChg chg="mod">
          <ac:chgData name="Ed Klebanov" userId="94d78c65-1463-4859-b778-6870dd399539" providerId="ADAL" clId="{D669C0C0-7B90-481D-9E22-E6303AF422B7}" dt="2020-01-20T21:21:17.435" v="627" actId="403"/>
          <ac:spMkLst>
            <pc:docMk/>
            <pc:sldMk cId="3265480482" sldId="1178"/>
            <ac:spMk id="20" creationId="{7ADE274D-51CA-4E82-8963-C5D0261AF195}"/>
          </ac:spMkLst>
        </pc:spChg>
        <pc:spChg chg="mod">
          <ac:chgData name="Ed Klebanov" userId="94d78c65-1463-4859-b778-6870dd399539" providerId="ADAL" clId="{D669C0C0-7B90-481D-9E22-E6303AF422B7}" dt="2020-01-20T21:18:48.454" v="615" actId="1035"/>
          <ac:spMkLst>
            <pc:docMk/>
            <pc:sldMk cId="3265480482" sldId="1178"/>
            <ac:spMk id="21" creationId="{0E6390C1-6CE1-4C50-A798-7F132235F5B0}"/>
          </ac:spMkLst>
        </pc:spChg>
        <pc:spChg chg="mod">
          <ac:chgData name="Ed Klebanov" userId="94d78c65-1463-4859-b778-6870dd399539" providerId="ADAL" clId="{D669C0C0-7B90-481D-9E22-E6303AF422B7}" dt="2020-01-20T21:22:17.369" v="636" actId="1076"/>
          <ac:spMkLst>
            <pc:docMk/>
            <pc:sldMk cId="3265480482" sldId="1178"/>
            <ac:spMk id="27" creationId="{A9612BDE-6F60-44D1-95B7-C8FC2F5BDEAF}"/>
          </ac:spMkLst>
        </pc:spChg>
        <pc:spChg chg="del">
          <ac:chgData name="Ed Klebanov" userId="94d78c65-1463-4859-b778-6870dd399539" providerId="ADAL" clId="{D669C0C0-7B90-481D-9E22-E6303AF422B7}" dt="2020-01-20T19:57:48.706" v="34" actId="478"/>
          <ac:spMkLst>
            <pc:docMk/>
            <pc:sldMk cId="3265480482" sldId="1178"/>
            <ac:spMk id="28" creationId="{F27EC800-C665-634A-AE69-A4361559C8F8}"/>
          </ac:spMkLst>
        </pc:spChg>
        <pc:spChg chg="mod">
          <ac:chgData name="Ed Klebanov" userId="94d78c65-1463-4859-b778-6870dd399539" providerId="ADAL" clId="{D669C0C0-7B90-481D-9E22-E6303AF422B7}" dt="2020-01-20T21:18:48.454" v="615" actId="1035"/>
          <ac:spMkLst>
            <pc:docMk/>
            <pc:sldMk cId="3265480482" sldId="1178"/>
            <ac:spMk id="34" creationId="{A6E829EA-EB7C-4E41-AFB8-3E488EAACC1B}"/>
          </ac:spMkLst>
        </pc:spChg>
      </pc:sldChg>
      <pc:sldChg chg="addSp delSp modSp">
        <pc:chgData name="Ed Klebanov" userId="94d78c65-1463-4859-b778-6870dd399539" providerId="ADAL" clId="{D669C0C0-7B90-481D-9E22-E6303AF422B7}" dt="2020-01-20T21:24:28.154" v="682" actId="1076"/>
        <pc:sldMkLst>
          <pc:docMk/>
          <pc:sldMk cId="2381517475" sldId="1179"/>
        </pc:sldMkLst>
        <pc:spChg chg="mod">
          <ac:chgData name="Ed Klebanov" userId="94d78c65-1463-4859-b778-6870dd399539" providerId="ADAL" clId="{D669C0C0-7B90-481D-9E22-E6303AF422B7}" dt="2020-01-20T19:59:43.791" v="167" actId="1035"/>
          <ac:spMkLst>
            <pc:docMk/>
            <pc:sldMk cId="2381517475" sldId="1179"/>
            <ac:spMk id="4" creationId="{86CB8D67-405E-A64E-B59F-5B1D987F88C9}"/>
          </ac:spMkLst>
        </pc:spChg>
        <pc:spChg chg="mod">
          <ac:chgData name="Ed Klebanov" userId="94d78c65-1463-4859-b778-6870dd399539" providerId="ADAL" clId="{D669C0C0-7B90-481D-9E22-E6303AF422B7}" dt="2020-01-20T21:23:41.005" v="673" actId="1036"/>
          <ac:spMkLst>
            <pc:docMk/>
            <pc:sldMk cId="2381517475" sldId="1179"/>
            <ac:spMk id="13" creationId="{2E2CE1CD-7CC2-6C43-B7F1-C2EA1D962192}"/>
          </ac:spMkLst>
        </pc:spChg>
        <pc:spChg chg="add">
          <ac:chgData name="Ed Klebanov" userId="94d78c65-1463-4859-b778-6870dd399539" providerId="ADAL" clId="{D669C0C0-7B90-481D-9E22-E6303AF422B7}" dt="2020-01-20T19:57:55.601" v="39"/>
          <ac:spMkLst>
            <pc:docMk/>
            <pc:sldMk cId="2381517475" sldId="1179"/>
            <ac:spMk id="16" creationId="{8ADE1EFD-5E51-49E7-980D-A7EFA5E9F860}"/>
          </ac:spMkLst>
        </pc:spChg>
        <pc:spChg chg="mod">
          <ac:chgData name="Ed Klebanov" userId="94d78c65-1463-4859-b778-6870dd399539" providerId="ADAL" clId="{D669C0C0-7B90-481D-9E22-E6303AF422B7}" dt="2020-01-20T21:24:28.154" v="682" actId="1076"/>
          <ac:spMkLst>
            <pc:docMk/>
            <pc:sldMk cId="2381517475" sldId="1179"/>
            <ac:spMk id="20" creationId="{7ADE274D-51CA-4E82-8963-C5D0261AF195}"/>
          </ac:spMkLst>
        </pc:spChg>
        <pc:spChg chg="mod">
          <ac:chgData name="Ed Klebanov" userId="94d78c65-1463-4859-b778-6870dd399539" providerId="ADAL" clId="{D669C0C0-7B90-481D-9E22-E6303AF422B7}" dt="2020-01-20T21:23:43.426" v="678" actId="1036"/>
          <ac:spMkLst>
            <pc:docMk/>
            <pc:sldMk cId="2381517475" sldId="1179"/>
            <ac:spMk id="21" creationId="{C718A536-302F-4D88-93F5-0539DA927C52}"/>
          </ac:spMkLst>
        </pc:spChg>
        <pc:spChg chg="del">
          <ac:chgData name="Ed Klebanov" userId="94d78c65-1463-4859-b778-6870dd399539" providerId="ADAL" clId="{D669C0C0-7B90-481D-9E22-E6303AF422B7}" dt="2020-01-20T19:57:55.360" v="38" actId="478"/>
          <ac:spMkLst>
            <pc:docMk/>
            <pc:sldMk cId="2381517475" sldId="1179"/>
            <ac:spMk id="28" creationId="{F27EC800-C665-634A-AE69-A4361559C8F8}"/>
          </ac:spMkLst>
        </pc:spChg>
        <pc:spChg chg="mod">
          <ac:chgData name="Ed Klebanov" userId="94d78c65-1463-4859-b778-6870dd399539" providerId="ADAL" clId="{D669C0C0-7B90-481D-9E22-E6303AF422B7}" dt="2020-01-20T21:23:15.904" v="667" actId="1035"/>
          <ac:spMkLst>
            <pc:docMk/>
            <pc:sldMk cId="2381517475" sldId="1179"/>
            <ac:spMk id="34" creationId="{A6E829EA-EB7C-4E41-AFB8-3E488EAACC1B}"/>
          </ac:spMkLst>
        </pc:spChg>
      </pc:sldChg>
      <pc:sldChg chg="addSp delSp modSp">
        <pc:chgData name="Ed Klebanov" userId="94d78c65-1463-4859-b778-6870dd399539" providerId="ADAL" clId="{D669C0C0-7B90-481D-9E22-E6303AF422B7}" dt="2020-01-20T21:26:31.570" v="705" actId="14100"/>
        <pc:sldMkLst>
          <pc:docMk/>
          <pc:sldMk cId="3585267554" sldId="1180"/>
        </pc:sldMkLst>
        <pc:spChg chg="mod">
          <ac:chgData name="Ed Klebanov" userId="94d78c65-1463-4859-b778-6870dd399539" providerId="ADAL" clId="{D669C0C0-7B90-481D-9E22-E6303AF422B7}" dt="2020-01-20T19:59:49.987" v="182" actId="1035"/>
          <ac:spMkLst>
            <pc:docMk/>
            <pc:sldMk cId="3585267554" sldId="1180"/>
            <ac:spMk id="4" creationId="{86CB8D67-405E-A64E-B59F-5B1D987F88C9}"/>
          </ac:spMkLst>
        </pc:spChg>
        <pc:spChg chg="mod">
          <ac:chgData name="Ed Klebanov" userId="94d78c65-1463-4859-b778-6870dd399539" providerId="ADAL" clId="{D669C0C0-7B90-481D-9E22-E6303AF422B7}" dt="2020-01-20T21:25:17.951" v="697" actId="1035"/>
          <ac:spMkLst>
            <pc:docMk/>
            <pc:sldMk cId="3585267554" sldId="1180"/>
            <ac:spMk id="13" creationId="{2E2CE1CD-7CC2-6C43-B7F1-C2EA1D962192}"/>
          </ac:spMkLst>
        </pc:spChg>
        <pc:spChg chg="add">
          <ac:chgData name="Ed Klebanov" userId="94d78c65-1463-4859-b778-6870dd399539" providerId="ADAL" clId="{D669C0C0-7B90-481D-9E22-E6303AF422B7}" dt="2020-01-20T19:57:59.696" v="41"/>
          <ac:spMkLst>
            <pc:docMk/>
            <pc:sldMk cId="3585267554" sldId="1180"/>
            <ac:spMk id="17" creationId="{88D2C36E-945B-488F-A079-D7300237F05B}"/>
          </ac:spMkLst>
        </pc:spChg>
        <pc:spChg chg="mod">
          <ac:chgData name="Ed Klebanov" userId="94d78c65-1463-4859-b778-6870dd399539" providerId="ADAL" clId="{D669C0C0-7B90-481D-9E22-E6303AF422B7}" dt="2020-01-20T21:26:31.570" v="705" actId="14100"/>
          <ac:spMkLst>
            <pc:docMk/>
            <pc:sldMk cId="3585267554" sldId="1180"/>
            <ac:spMk id="20" creationId="{289011A2-098D-4E6F-858A-D75F82D5B8F7}"/>
          </ac:spMkLst>
        </pc:spChg>
        <pc:spChg chg="mod">
          <ac:chgData name="Ed Klebanov" userId="94d78c65-1463-4859-b778-6870dd399539" providerId="ADAL" clId="{D669C0C0-7B90-481D-9E22-E6303AF422B7}" dt="2020-01-20T21:25:17.951" v="697" actId="1035"/>
          <ac:spMkLst>
            <pc:docMk/>
            <pc:sldMk cId="3585267554" sldId="1180"/>
            <ac:spMk id="27" creationId="{CB6A64D5-4BC1-40E6-AD22-01F2706CDEF1}"/>
          </ac:spMkLst>
        </pc:spChg>
        <pc:spChg chg="del">
          <ac:chgData name="Ed Klebanov" userId="94d78c65-1463-4859-b778-6870dd399539" providerId="ADAL" clId="{D669C0C0-7B90-481D-9E22-E6303AF422B7}" dt="2020-01-20T19:57:59.436" v="40" actId="478"/>
          <ac:spMkLst>
            <pc:docMk/>
            <pc:sldMk cId="3585267554" sldId="1180"/>
            <ac:spMk id="28" creationId="{F27EC800-C665-634A-AE69-A4361559C8F8}"/>
          </ac:spMkLst>
        </pc:spChg>
        <pc:spChg chg="mod">
          <ac:chgData name="Ed Klebanov" userId="94d78c65-1463-4859-b778-6870dd399539" providerId="ADAL" clId="{D669C0C0-7B90-481D-9E22-E6303AF422B7}" dt="2020-01-20T21:25:17.951" v="697" actId="1035"/>
          <ac:spMkLst>
            <pc:docMk/>
            <pc:sldMk cId="3585267554" sldId="1180"/>
            <ac:spMk id="34" creationId="{A6E829EA-EB7C-4E41-AFB8-3E488EAACC1B}"/>
          </ac:spMkLst>
        </pc:spChg>
        <pc:spChg chg="mod">
          <ac:chgData name="Ed Klebanov" userId="94d78c65-1463-4859-b778-6870dd399539" providerId="ADAL" clId="{D669C0C0-7B90-481D-9E22-E6303AF422B7}" dt="2020-01-20T21:26:24.875" v="702" actId="20577"/>
          <ac:spMkLst>
            <pc:docMk/>
            <pc:sldMk cId="3585267554" sldId="1180"/>
            <ac:spMk id="35" creationId="{0822722E-9BAA-4A79-BD11-3ECA5724B33C}"/>
          </ac:spMkLst>
        </pc:spChg>
      </pc:sldChg>
      <pc:sldChg chg="addSp delSp modSp">
        <pc:chgData name="Ed Klebanov" userId="94d78c65-1463-4859-b778-6870dd399539" providerId="ADAL" clId="{D669C0C0-7B90-481D-9E22-E6303AF422B7}" dt="2020-01-20T21:06:37.973" v="304" actId="1035"/>
        <pc:sldMkLst>
          <pc:docMk/>
          <pc:sldMk cId="2320383596" sldId="1183"/>
        </pc:sldMkLst>
        <pc:spChg chg="mod">
          <ac:chgData name="Ed Klebanov" userId="94d78c65-1463-4859-b778-6870dd399539" providerId="ADAL" clId="{D669C0C0-7B90-481D-9E22-E6303AF422B7}" dt="2020-01-20T19:58:56.459" v="88" actId="1035"/>
          <ac:spMkLst>
            <pc:docMk/>
            <pc:sldMk cId="2320383596" sldId="1183"/>
            <ac:spMk id="4" creationId="{86CB8D67-405E-A64E-B59F-5B1D987F88C9}"/>
          </ac:spMkLst>
        </pc:spChg>
        <pc:spChg chg="mod">
          <ac:chgData name="Ed Klebanov" userId="94d78c65-1463-4859-b778-6870dd399539" providerId="ADAL" clId="{D669C0C0-7B90-481D-9E22-E6303AF422B7}" dt="2020-01-20T21:06:37.973" v="304" actId="1035"/>
          <ac:spMkLst>
            <pc:docMk/>
            <pc:sldMk cId="2320383596" sldId="1183"/>
            <ac:spMk id="13" creationId="{2E2CE1CD-7CC2-6C43-B7F1-C2EA1D962192}"/>
          </ac:spMkLst>
        </pc:spChg>
        <pc:spChg chg="add">
          <ac:chgData name="Ed Klebanov" userId="94d78c65-1463-4859-b778-6870dd399539" providerId="ADAL" clId="{D669C0C0-7B90-481D-9E22-E6303AF422B7}" dt="2020-01-20T19:57:38.706" v="29"/>
          <ac:spMkLst>
            <pc:docMk/>
            <pc:sldMk cId="2320383596" sldId="1183"/>
            <ac:spMk id="14" creationId="{2780A5B1-1704-4FEF-9493-14B2902A82C7}"/>
          </ac:spMkLst>
        </pc:spChg>
        <pc:spChg chg="del">
          <ac:chgData name="Ed Klebanov" userId="94d78c65-1463-4859-b778-6870dd399539" providerId="ADAL" clId="{D669C0C0-7B90-481D-9E22-E6303AF422B7}" dt="2020-01-20T19:57:38.310" v="28" actId="478"/>
          <ac:spMkLst>
            <pc:docMk/>
            <pc:sldMk cId="2320383596" sldId="1183"/>
            <ac:spMk id="28" creationId="{F27EC800-C665-634A-AE69-A4361559C8F8}"/>
          </ac:spMkLst>
        </pc:spChg>
        <pc:spChg chg="mod">
          <ac:chgData name="Ed Klebanov" userId="94d78c65-1463-4859-b778-6870dd399539" providerId="ADAL" clId="{D669C0C0-7B90-481D-9E22-E6303AF422B7}" dt="2020-01-20T21:06:37.973" v="304" actId="1035"/>
          <ac:spMkLst>
            <pc:docMk/>
            <pc:sldMk cId="2320383596" sldId="1183"/>
            <ac:spMk id="34" creationId="{A6E829EA-EB7C-4E41-AFB8-3E488EAACC1B}"/>
          </ac:spMkLst>
        </pc:spChg>
      </pc:sldChg>
      <pc:sldChg chg="addSp delSp modSp">
        <pc:chgData name="Ed Klebanov" userId="94d78c65-1463-4859-b778-6870dd399539" providerId="ADAL" clId="{D669C0C0-7B90-481D-9E22-E6303AF422B7}" dt="2020-01-20T21:22:22.433" v="652" actId="1035"/>
        <pc:sldMkLst>
          <pc:docMk/>
          <pc:sldMk cId="3490646879" sldId="1184"/>
        </pc:sldMkLst>
        <pc:spChg chg="mod">
          <ac:chgData name="Ed Klebanov" userId="94d78c65-1463-4859-b778-6870dd399539" providerId="ADAL" clId="{D669C0C0-7B90-481D-9E22-E6303AF422B7}" dt="2020-01-20T19:59:32.844" v="150" actId="1035"/>
          <ac:spMkLst>
            <pc:docMk/>
            <pc:sldMk cId="3490646879" sldId="1184"/>
            <ac:spMk id="4" creationId="{86CB8D67-405E-A64E-B59F-5B1D987F88C9}"/>
          </ac:spMkLst>
        </pc:spChg>
        <pc:spChg chg="mod">
          <ac:chgData name="Ed Klebanov" userId="94d78c65-1463-4859-b778-6870dd399539" providerId="ADAL" clId="{D669C0C0-7B90-481D-9E22-E6303AF422B7}" dt="2020-01-20T21:22:22.433" v="652" actId="1035"/>
          <ac:spMkLst>
            <pc:docMk/>
            <pc:sldMk cId="3490646879" sldId="1184"/>
            <ac:spMk id="13" creationId="{2E2CE1CD-7CC2-6C43-B7F1-C2EA1D962192}"/>
          </ac:spMkLst>
        </pc:spChg>
        <pc:spChg chg="add">
          <ac:chgData name="Ed Klebanov" userId="94d78c65-1463-4859-b778-6870dd399539" providerId="ADAL" clId="{D669C0C0-7B90-481D-9E22-E6303AF422B7}" dt="2020-01-20T19:57:52.336" v="37"/>
          <ac:spMkLst>
            <pc:docMk/>
            <pc:sldMk cId="3490646879" sldId="1184"/>
            <ac:spMk id="15" creationId="{F7924FEC-04D9-4357-B482-06AF86DEB601}"/>
          </ac:spMkLst>
        </pc:spChg>
        <pc:spChg chg="mod">
          <ac:chgData name="Ed Klebanov" userId="94d78c65-1463-4859-b778-6870dd399539" providerId="ADAL" clId="{D669C0C0-7B90-481D-9E22-E6303AF422B7}" dt="2020-01-20T21:22:22.433" v="652" actId="1035"/>
          <ac:spMkLst>
            <pc:docMk/>
            <pc:sldMk cId="3490646879" sldId="1184"/>
            <ac:spMk id="21" creationId="{AD4D468A-CD69-4C02-B903-9EA0580FCC03}"/>
          </ac:spMkLst>
        </pc:spChg>
        <pc:spChg chg="del">
          <ac:chgData name="Ed Klebanov" userId="94d78c65-1463-4859-b778-6870dd399539" providerId="ADAL" clId="{D669C0C0-7B90-481D-9E22-E6303AF422B7}" dt="2020-01-20T19:57:52.076" v="36" actId="478"/>
          <ac:spMkLst>
            <pc:docMk/>
            <pc:sldMk cId="3490646879" sldId="1184"/>
            <ac:spMk id="28" creationId="{F27EC800-C665-634A-AE69-A4361559C8F8}"/>
          </ac:spMkLst>
        </pc:spChg>
        <pc:spChg chg="mod">
          <ac:chgData name="Ed Klebanov" userId="94d78c65-1463-4859-b778-6870dd399539" providerId="ADAL" clId="{D669C0C0-7B90-481D-9E22-E6303AF422B7}" dt="2020-01-20T21:22:22.433" v="652" actId="1035"/>
          <ac:spMkLst>
            <pc:docMk/>
            <pc:sldMk cId="3490646879" sldId="1184"/>
            <ac:spMk id="34" creationId="{A6E829EA-EB7C-4E41-AFB8-3E488EAACC1B}"/>
          </ac:spMkLst>
        </pc:spChg>
      </pc:sldChg>
      <pc:sldChg chg="addSp delSp modSp">
        <pc:chgData name="Ed Klebanov" userId="94d78c65-1463-4859-b778-6870dd399539" providerId="ADAL" clId="{D669C0C0-7B90-481D-9E22-E6303AF422B7}" dt="2020-01-20T21:01:26.671" v="243" actId="20577"/>
        <pc:sldMkLst>
          <pc:docMk/>
          <pc:sldMk cId="3688452566" sldId="1185"/>
        </pc:sldMkLst>
        <pc:spChg chg="mod">
          <ac:chgData name="Ed Klebanov" userId="94d78c65-1463-4859-b778-6870dd399539" providerId="ADAL" clId="{D669C0C0-7B90-481D-9E22-E6303AF422B7}" dt="2020-01-20T19:59:01.634" v="90" actId="1035"/>
          <ac:spMkLst>
            <pc:docMk/>
            <pc:sldMk cId="3688452566" sldId="1185"/>
            <ac:spMk id="4" creationId="{86CB8D67-405E-A64E-B59F-5B1D987F88C9}"/>
          </ac:spMkLst>
        </pc:spChg>
        <pc:spChg chg="mod">
          <ac:chgData name="Ed Klebanov" userId="94d78c65-1463-4859-b778-6870dd399539" providerId="ADAL" clId="{D669C0C0-7B90-481D-9E22-E6303AF422B7}" dt="2020-01-20T20:58:52.599" v="234" actId="1035"/>
          <ac:spMkLst>
            <pc:docMk/>
            <pc:sldMk cId="3688452566" sldId="1185"/>
            <ac:spMk id="13" creationId="{2E2CE1CD-7CC2-6C43-B7F1-C2EA1D962192}"/>
          </ac:spMkLst>
        </pc:spChg>
        <pc:spChg chg="add">
          <ac:chgData name="Ed Klebanov" userId="94d78c65-1463-4859-b778-6870dd399539" providerId="ADAL" clId="{D669C0C0-7B90-481D-9E22-E6303AF422B7}" dt="2020-01-20T19:57:31.008" v="25"/>
          <ac:spMkLst>
            <pc:docMk/>
            <pc:sldMk cId="3688452566" sldId="1185"/>
            <ac:spMk id="15" creationId="{BA2BACC1-1D52-4721-A90C-E768760D7BA7}"/>
          </ac:spMkLst>
        </pc:spChg>
        <pc:spChg chg="mod">
          <ac:chgData name="Ed Klebanov" userId="94d78c65-1463-4859-b778-6870dd399539" providerId="ADAL" clId="{D669C0C0-7B90-481D-9E22-E6303AF422B7}" dt="2020-01-20T21:01:26.671" v="243" actId="20577"/>
          <ac:spMkLst>
            <pc:docMk/>
            <pc:sldMk cId="3688452566" sldId="1185"/>
            <ac:spMk id="21" creationId="{E6CDE8F2-9ED8-4198-AA63-A56E03390FC8}"/>
          </ac:spMkLst>
        </pc:spChg>
        <pc:spChg chg="del">
          <ac:chgData name="Ed Klebanov" userId="94d78c65-1463-4859-b778-6870dd399539" providerId="ADAL" clId="{D669C0C0-7B90-481D-9E22-E6303AF422B7}" dt="2020-01-20T19:57:30.556" v="24" actId="478"/>
          <ac:spMkLst>
            <pc:docMk/>
            <pc:sldMk cId="3688452566" sldId="1185"/>
            <ac:spMk id="28" creationId="{F27EC800-C665-634A-AE69-A4361559C8F8}"/>
          </ac:spMkLst>
        </pc:spChg>
        <pc:spChg chg="mod">
          <ac:chgData name="Ed Klebanov" userId="94d78c65-1463-4859-b778-6870dd399539" providerId="ADAL" clId="{D669C0C0-7B90-481D-9E22-E6303AF422B7}" dt="2020-01-20T20:58:52.599" v="234" actId="1035"/>
          <ac:spMkLst>
            <pc:docMk/>
            <pc:sldMk cId="3688452566" sldId="1185"/>
            <ac:spMk id="34" creationId="{A6E829EA-EB7C-4E41-AFB8-3E488EAACC1B}"/>
          </ac:spMkLst>
        </pc:spChg>
      </pc:sldChg>
      <pc:sldChg chg="modSp">
        <pc:chgData name="Ed Klebanov" userId="94d78c65-1463-4859-b778-6870dd399539" providerId="ADAL" clId="{D669C0C0-7B90-481D-9E22-E6303AF422B7}" dt="2020-01-20T19:56:53.082" v="20" actId="14100"/>
        <pc:sldMkLst>
          <pc:docMk/>
          <pc:sldMk cId="3815623403" sldId="1196"/>
        </pc:sldMkLst>
        <pc:spChg chg="mod">
          <ac:chgData name="Ed Klebanov" userId="94d78c65-1463-4859-b778-6870dd399539" providerId="ADAL" clId="{D669C0C0-7B90-481D-9E22-E6303AF422B7}" dt="2020-01-20T19:55:27.953" v="1" actId="14100"/>
          <ac:spMkLst>
            <pc:docMk/>
            <pc:sldMk cId="3815623403" sldId="1196"/>
            <ac:spMk id="40" creationId="{EDA978CE-7098-42F4-B02A-B49DCB2DB103}"/>
          </ac:spMkLst>
        </pc:spChg>
        <pc:spChg chg="mod">
          <ac:chgData name="Ed Klebanov" userId="94d78c65-1463-4859-b778-6870dd399539" providerId="ADAL" clId="{D669C0C0-7B90-481D-9E22-E6303AF422B7}" dt="2020-01-20T19:55:36.111" v="4" actId="14100"/>
          <ac:spMkLst>
            <pc:docMk/>
            <pc:sldMk cId="3815623403" sldId="1196"/>
            <ac:spMk id="41" creationId="{9FE5E2AA-7614-4EB7-8AF3-E040223A9AB3}"/>
          </ac:spMkLst>
        </pc:spChg>
        <pc:spChg chg="mod">
          <ac:chgData name="Ed Klebanov" userId="94d78c65-1463-4859-b778-6870dd399539" providerId="ADAL" clId="{D669C0C0-7B90-481D-9E22-E6303AF422B7}" dt="2020-01-20T19:55:39.063" v="5" actId="1036"/>
          <ac:spMkLst>
            <pc:docMk/>
            <pc:sldMk cId="3815623403" sldId="1196"/>
            <ac:spMk id="42" creationId="{CCB1EECE-E985-4AAA-8883-25A106DE0FF2}"/>
          </ac:spMkLst>
        </pc:spChg>
        <pc:spChg chg="mod">
          <ac:chgData name="Ed Klebanov" userId="94d78c65-1463-4859-b778-6870dd399539" providerId="ADAL" clId="{D669C0C0-7B90-481D-9E22-E6303AF422B7}" dt="2020-01-20T19:56:53.082" v="20" actId="14100"/>
          <ac:spMkLst>
            <pc:docMk/>
            <pc:sldMk cId="3815623403" sldId="1196"/>
            <ac:spMk id="43" creationId="{95C54946-24ED-4CDF-B3D9-BE16F55D708F}"/>
          </ac:spMkLst>
        </pc:spChg>
        <pc:spChg chg="mod">
          <ac:chgData name="Ed Klebanov" userId="94d78c65-1463-4859-b778-6870dd399539" providerId="ADAL" clId="{D669C0C0-7B90-481D-9E22-E6303AF422B7}" dt="2020-01-20T19:56:19.451" v="15" actId="14100"/>
          <ac:spMkLst>
            <pc:docMk/>
            <pc:sldMk cId="3815623403" sldId="1196"/>
            <ac:spMk id="44" creationId="{38F5CC73-BB24-40DB-B47E-7E6D424A6294}"/>
          </ac:spMkLst>
        </pc:spChg>
        <pc:spChg chg="mod">
          <ac:chgData name="Ed Klebanov" userId="94d78c65-1463-4859-b778-6870dd399539" providerId="ADAL" clId="{D669C0C0-7B90-481D-9E22-E6303AF422B7}" dt="2020-01-20T19:56:05.431" v="12" actId="14100"/>
          <ac:spMkLst>
            <pc:docMk/>
            <pc:sldMk cId="3815623403" sldId="1196"/>
            <ac:spMk id="48" creationId="{33D2C024-E91D-4D17-94F8-F07FF8EBBD15}"/>
          </ac:spMkLst>
        </pc:spChg>
        <pc:spChg chg="mod">
          <ac:chgData name="Ed Klebanov" userId="94d78c65-1463-4859-b778-6870dd399539" providerId="ADAL" clId="{D669C0C0-7B90-481D-9E22-E6303AF422B7}" dt="2020-01-20T19:56:01.918" v="11" actId="1036"/>
          <ac:spMkLst>
            <pc:docMk/>
            <pc:sldMk cId="3815623403" sldId="1196"/>
            <ac:spMk id="51" creationId="{F5669F4B-29E2-43A9-A57F-2F76BB806AEA}"/>
          </ac:spMkLst>
        </pc:spChg>
      </pc:sldChg>
      <pc:sldChg chg="addSp delSp modSp">
        <pc:chgData name="Ed Klebanov" userId="94d78c65-1463-4859-b778-6870dd399539" providerId="ADAL" clId="{D669C0C0-7B90-481D-9E22-E6303AF422B7}" dt="2020-01-20T21:27:09.595" v="725" actId="1076"/>
        <pc:sldMkLst>
          <pc:docMk/>
          <pc:sldMk cId="1592931871" sldId="1197"/>
        </pc:sldMkLst>
        <pc:spChg chg="add del mod">
          <ac:chgData name="Ed Klebanov" userId="94d78c65-1463-4859-b778-6870dd399539" providerId="ADAL" clId="{D669C0C0-7B90-481D-9E22-E6303AF422B7}" dt="2020-01-20T19:59:57.039" v="184" actId="478"/>
          <ac:spMkLst>
            <pc:docMk/>
            <pc:sldMk cId="1592931871" sldId="1197"/>
            <ac:spMk id="3" creationId="{82EEDC8D-21CF-43B1-A6DB-9470F2F1A4EF}"/>
          </ac:spMkLst>
        </pc:spChg>
        <pc:spChg chg="del">
          <ac:chgData name="Ed Klebanov" userId="94d78c65-1463-4859-b778-6870dd399539" providerId="ADAL" clId="{D669C0C0-7B90-481D-9E22-E6303AF422B7}" dt="2020-01-20T19:59:54.592" v="183" actId="478"/>
          <ac:spMkLst>
            <pc:docMk/>
            <pc:sldMk cId="1592931871" sldId="1197"/>
            <ac:spMk id="4" creationId="{86CB8D67-405E-A64E-B59F-5B1D987F88C9}"/>
          </ac:spMkLst>
        </pc:spChg>
        <pc:spChg chg="add">
          <ac:chgData name="Ed Klebanov" userId="94d78c65-1463-4859-b778-6870dd399539" providerId="ADAL" clId="{D669C0C0-7B90-481D-9E22-E6303AF422B7}" dt="2020-01-20T19:58:03.522" v="43"/>
          <ac:spMkLst>
            <pc:docMk/>
            <pc:sldMk cId="1592931871" sldId="1197"/>
            <ac:spMk id="13" creationId="{409F81AF-D411-4708-ABC6-BE7E619BE986}"/>
          </ac:spMkLst>
        </pc:spChg>
        <pc:spChg chg="add mod">
          <ac:chgData name="Ed Klebanov" userId="94d78c65-1463-4859-b778-6870dd399539" providerId="ADAL" clId="{D669C0C0-7B90-481D-9E22-E6303AF422B7}" dt="2020-01-20T20:00:16.852" v="202" actId="20577"/>
          <ac:spMkLst>
            <pc:docMk/>
            <pc:sldMk cId="1592931871" sldId="1197"/>
            <ac:spMk id="16" creationId="{02BBB488-104B-4771-81B5-6164D4CB86B9}"/>
          </ac:spMkLst>
        </pc:spChg>
        <pc:spChg chg="del">
          <ac:chgData name="Ed Klebanov" userId="94d78c65-1463-4859-b778-6870dd399539" providerId="ADAL" clId="{D669C0C0-7B90-481D-9E22-E6303AF422B7}" dt="2020-01-20T19:58:03.266" v="42" actId="478"/>
          <ac:spMkLst>
            <pc:docMk/>
            <pc:sldMk cId="1592931871" sldId="1197"/>
            <ac:spMk id="28" creationId="{F27EC800-C665-634A-AE69-A4361559C8F8}"/>
          </ac:spMkLst>
        </pc:spChg>
        <pc:spChg chg="mod">
          <ac:chgData name="Ed Klebanov" userId="94d78c65-1463-4859-b778-6870dd399539" providerId="ADAL" clId="{D669C0C0-7B90-481D-9E22-E6303AF422B7}" dt="2020-01-20T21:27:09.595" v="725" actId="1076"/>
          <ac:spMkLst>
            <pc:docMk/>
            <pc:sldMk cId="1592931871" sldId="1197"/>
            <ac:spMk id="36" creationId="{11DB6DFB-24E0-4E0D-A13D-4B78A2ADC393}"/>
          </ac:spMkLst>
        </pc:spChg>
      </pc:sldChg>
      <pc:sldMasterChg chg="modSp">
        <pc:chgData name="Ed Klebanov" userId="94d78c65-1463-4859-b778-6870dd399539" providerId="ADAL" clId="{D669C0C0-7B90-481D-9E22-E6303AF422B7}" dt="2020-01-20T21:02:17.954" v="273" actId="1036"/>
        <pc:sldMasterMkLst>
          <pc:docMk/>
          <pc:sldMasterMk cId="898961582" sldId="2147484090"/>
        </pc:sldMasterMkLst>
        <pc:spChg chg="mod">
          <ac:chgData name="Ed Klebanov" userId="94d78c65-1463-4859-b778-6870dd399539" providerId="ADAL" clId="{D669C0C0-7B90-481D-9E22-E6303AF422B7}" dt="2020-01-20T21:02:15.038" v="263" actId="1036"/>
          <ac:spMkLst>
            <pc:docMk/>
            <pc:sldMasterMk cId="898961582" sldId="2147484090"/>
            <ac:spMk id="11" creationId="{00000000-0000-0000-0000-000000000000}"/>
          </ac:spMkLst>
        </pc:spChg>
        <pc:spChg chg="mod">
          <ac:chgData name="Ed Klebanov" userId="94d78c65-1463-4859-b778-6870dd399539" providerId="ADAL" clId="{D669C0C0-7B90-481D-9E22-E6303AF422B7}" dt="2020-01-20T21:02:17.954" v="273" actId="1036"/>
          <ac:spMkLst>
            <pc:docMk/>
            <pc:sldMasterMk cId="898961582" sldId="2147484090"/>
            <ac:spMk id="21" creationId="{00000000-0000-0000-0000-000000000000}"/>
          </ac:spMkLst>
        </pc:spChg>
        <pc:grpChg chg="mod">
          <ac:chgData name="Ed Klebanov" userId="94d78c65-1463-4859-b778-6870dd399539" providerId="ADAL" clId="{D669C0C0-7B90-481D-9E22-E6303AF422B7}" dt="2020-01-20T21:02:12.156" v="253" actId="1036"/>
          <ac:grpSpMkLst>
            <pc:docMk/>
            <pc:sldMasterMk cId="898961582" sldId="2147484090"/>
            <ac:grpSpMk id="15" creationId="{160B7161-33C9-4283-A38D-24218FC8740E}"/>
          </ac:grpSpMkLst>
        </pc:grpChg>
        <pc:grpChg chg="mod">
          <ac:chgData name="Ed Klebanov" userId="94d78c65-1463-4859-b778-6870dd399539" providerId="ADAL" clId="{D669C0C0-7B90-481D-9E22-E6303AF422B7}" dt="2020-01-20T21:02:12.156" v="253" actId="1036"/>
          <ac:grpSpMkLst>
            <pc:docMk/>
            <pc:sldMasterMk cId="898961582" sldId="2147484090"/>
            <ac:grpSpMk id="19" creationId="{1089459A-43CF-4F05-B84E-346BB12E7DC2}"/>
          </ac:grpSpMkLst>
        </pc:grpChg>
      </pc:sldMasterChg>
    </pc:docChg>
  </pc:docChgLst>
  <pc:docChgLst>
    <pc:chgData name="Ed Klebanov" userId="94d78c65-1463-4859-b778-6870dd399539" providerId="ADAL" clId="{0805EC0C-41C0-408A-9A3A-226424AE9045}"/>
    <pc:docChg chg="modSld">
      <pc:chgData name="Ed Klebanov" userId="94d78c65-1463-4859-b778-6870dd399539" providerId="ADAL" clId="{0805EC0C-41C0-408A-9A3A-226424AE9045}" dt="2020-02-04T20:35:43.671" v="1" actId="14100"/>
      <pc:docMkLst>
        <pc:docMk/>
      </pc:docMkLst>
      <pc:sldChg chg="modSp">
        <pc:chgData name="Ed Klebanov" userId="94d78c65-1463-4859-b778-6870dd399539" providerId="ADAL" clId="{0805EC0C-41C0-408A-9A3A-226424AE9045}" dt="2020-02-04T20:35:43.671" v="1" actId="14100"/>
        <pc:sldMkLst>
          <pc:docMk/>
          <pc:sldMk cId="3815623403" sldId="1196"/>
        </pc:sldMkLst>
        <pc:spChg chg="mod">
          <ac:chgData name="Ed Klebanov" userId="94d78c65-1463-4859-b778-6870dd399539" providerId="ADAL" clId="{0805EC0C-41C0-408A-9A3A-226424AE9045}" dt="2020-02-04T20:35:43.671" v="1" actId="14100"/>
          <ac:spMkLst>
            <pc:docMk/>
            <pc:sldMk cId="3815623403" sldId="1196"/>
            <ac:spMk id="39" creationId="{BF08536C-910A-9E4F-8008-30188314F1C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2/4/2020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2/4/2020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2768505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1773443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13</a:t>
            </a:fld>
            <a:endParaRPr lang="en-US" dirty="0"/>
          </a:p>
        </p:txBody>
      </p:sp>
    </p:spTree>
    <p:extLst>
      <p:ext uri="{BB962C8B-B14F-4D97-AF65-F5344CB8AC3E}">
        <p14:creationId xmlns:p14="http://schemas.microsoft.com/office/powerpoint/2010/main" val="3085120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4218865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841408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2988899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1483910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432993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901463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1933638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45768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45636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44028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success/playbook/performance-kpi-metrics-guide.html"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hyperlink" Target="https://www.servicenow.com/content/dam/servicenow-assets/public/en-us/doc-type/success/checklist/governance-process-policies-team.pptx" TargetMode="External"/><Relationship Id="rId4" Type="http://schemas.openxmlformats.org/officeDocument/2006/relationships/hyperlink" Target="https://www.servicenow.com/content/dam/servicenow-assets/public/en-us/doc-type/success/checklist/change-management-plan.pptx"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servicenow.com/success/playbook/partner-management-guide.html" TargetMode="External"/><Relationship Id="rId2" Type="http://schemas.openxmlformats.org/officeDocument/2006/relationships/hyperlink" Target="https://www.servicenow.com/success/playbook/value-management-guide.html"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success/playbook/change-management-plan-guide.html"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hyperlink" Target="https://www.servicenow.com/success/playbook/governance-process-policies-team.html"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cio.com/article/2438284/outsourcing/outsourcing-sla-definitions-and-solutions.html"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success/checklist/transformation-vision-outcomes.ppt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servicenow.com/success/playbook/gain-executive-sponsor-guide.html"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www.servicenow.com/success/playbook/business-case-guide.htm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servicenow.com/partners/find-a-partner.html" TargetMode="External"/><Relationship Id="rId7" Type="http://schemas.openxmlformats.org/officeDocument/2006/relationships/hyperlink" Target="https://community.servicenow.com/community" TargetMode="External"/><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hyperlink" Target="http://www.hoovers.com/" TargetMode="External"/><Relationship Id="rId5" Type="http://schemas.openxmlformats.org/officeDocument/2006/relationships/hyperlink" Target="https://community.servicenow.com/community?id=community_forum&amp;sys_id=1e295a2ddbd897c068c1fb651f9619ca" TargetMode="External"/><Relationship Id="rId4" Type="http://schemas.openxmlformats.org/officeDocument/2006/relationships/hyperlink" Target="https://knowledge.servicenow.com/"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www.cio.com/article/2395825/project-management/project-management-how-to-design-a-successful-raci-project-plan.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Find, manage, and coordinate capable, certified partners</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602537"/>
            <a:ext cx="5402616" cy="245338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partner management scorecard that you’ll present as part of a performance dashboard</a:t>
            </a:r>
          </a:p>
          <a:p>
            <a:pPr marL="228600" indent="-228600">
              <a:buFont typeface="Wingdings" panose="05000000000000000000" pitchFamily="2" charset="2"/>
              <a:buChar char=""/>
              <a:tabLst>
                <a:tab pos="1600200" algn="l"/>
              </a:tabLst>
            </a:pPr>
            <a:r>
              <a:rPr lang="en-US" sz="1200" dirty="0"/>
              <a:t>Initially </a:t>
            </a:r>
            <a:r>
              <a:rPr lang="en-US" sz="1200" dirty="0">
                <a:hlinkClick r:id="rId3"/>
              </a:rPr>
              <a:t>measure the key performance indicators (KPIs) </a:t>
            </a:r>
            <a:r>
              <a:rPr lang="en-US" sz="1200" dirty="0"/>
              <a:t>reflected in the contractual SLAs.</a:t>
            </a:r>
          </a:p>
          <a:p>
            <a:pPr marL="228600" indent="-228600">
              <a:buFont typeface="Wingdings" panose="05000000000000000000" pitchFamily="2" charset="2"/>
              <a:buChar char=""/>
              <a:tabLst>
                <a:tab pos="1600200" algn="l"/>
              </a:tabLst>
            </a:pPr>
            <a:r>
              <a:rPr lang="en-US" sz="1200" dirty="0"/>
              <a:t>Include a corresponding timeline and set milestones that are in sync with the performance indicators.</a:t>
            </a:r>
          </a:p>
          <a:p>
            <a:pPr marL="228600" indent="-228600">
              <a:buFont typeface="Wingdings" panose="05000000000000000000" pitchFamily="2" charset="2"/>
              <a:buChar char=""/>
              <a:tabLst>
                <a:tab pos="1600200" algn="l"/>
              </a:tabLst>
            </a:pPr>
            <a:r>
              <a:rPr lang="en-US" sz="1200" dirty="0"/>
              <a:t>Include time-, quantity-, and quality-based metrics that can provide insight into the partner’s ability to meet the SLAs.</a:t>
            </a:r>
          </a:p>
          <a:p>
            <a:pPr marL="228600" indent="-228600">
              <a:buFont typeface="Wingdings" panose="05000000000000000000" pitchFamily="2" charset="2"/>
              <a:buChar char=""/>
              <a:tabLst>
                <a:tab pos="1600200" algn="l"/>
              </a:tabLst>
            </a:pPr>
            <a:r>
              <a:rPr lang="en-US" sz="1200" dirty="0"/>
              <a:t>Incorporate risk assessment to monitor the potential risks associated with people, process, and technology in the implementation project.</a:t>
            </a:r>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058339"/>
            <a:ext cx="11483676" cy="830997"/>
          </a:xfrm>
          <a:prstGeom prst="rect">
            <a:avLst/>
          </a:prstGeom>
          <a:noFill/>
        </p:spPr>
        <p:txBody>
          <a:bodyPr wrap="square" rtlCol="0">
            <a:spAutoFit/>
          </a:bodyPr>
          <a:lstStyle/>
          <a:p>
            <a:r>
              <a:rPr lang="en-US" sz="1200" dirty="0"/>
              <a:t>One of the key components of managing a successful partnership is to employ a process to monitor the performance of the partner. To do this, you’ll need to create a partner management scorecard.</a:t>
            </a:r>
          </a:p>
          <a:p>
            <a:endParaRPr lang="en-US" sz="1200" dirty="0"/>
          </a:p>
          <a:p>
            <a:endParaRPr lang="en-US" sz="1200"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5a: Manage your partner's performance</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AD4D468A-CD69-4C02-B903-9EA0580FCC03}"/>
              </a:ext>
            </a:extLst>
          </p:cNvPr>
          <p:cNvSpPr txBox="1">
            <a:spLocks/>
          </p:cNvSpPr>
          <p:nvPr/>
        </p:nvSpPr>
        <p:spPr>
          <a:xfrm>
            <a:off x="6252357" y="1602536"/>
            <a:ext cx="5598931" cy="245338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Continually monitor partner performance</a:t>
            </a:r>
            <a:endParaRPr lang="en-US" sz="1100" dirty="0"/>
          </a:p>
          <a:p>
            <a:pPr marL="228600" marR="0" lvl="0" indent="-228600">
              <a:spcAft>
                <a:spcPts val="0"/>
              </a:spcAft>
              <a:buFont typeface="Wingdings" panose="05000000000000000000" pitchFamily="2" charset="2"/>
              <a:buChar char=""/>
              <a:tabLst>
                <a:tab pos="1600200" algn="l"/>
              </a:tabLst>
            </a:pPr>
            <a:r>
              <a:rPr lang="en-US" sz="1200" dirty="0"/>
              <a:t>Review performance metrics periodically for improvement opportunities.</a:t>
            </a:r>
          </a:p>
          <a:p>
            <a:pPr marL="512649" marR="0" lvl="2" indent="-228600">
              <a:spcBef>
                <a:spcPts val="1200"/>
              </a:spcBef>
              <a:spcAft>
                <a:spcPts val="0"/>
              </a:spcAft>
              <a:buFont typeface="Wingdings" panose="05000000000000000000" pitchFamily="2" charset="2"/>
              <a:buChar char=""/>
              <a:tabLst>
                <a:tab pos="1600200" algn="l"/>
              </a:tabLst>
            </a:pPr>
            <a:r>
              <a:rPr lang="en-US" sz="1100" dirty="0"/>
              <a:t>Make the partner aware of their performance issues on a weekly basis.</a:t>
            </a:r>
          </a:p>
          <a:p>
            <a:pPr marL="512649" marR="0" lvl="2" indent="-228600">
              <a:spcBef>
                <a:spcPts val="1200"/>
              </a:spcBef>
              <a:spcAft>
                <a:spcPts val="0"/>
              </a:spcAft>
              <a:buFont typeface="Wingdings" panose="05000000000000000000" pitchFamily="2" charset="2"/>
              <a:buChar char=""/>
              <a:tabLst>
                <a:tab pos="1600200" algn="l"/>
              </a:tabLst>
            </a:pPr>
            <a:r>
              <a:rPr lang="en-US" sz="1100" dirty="0"/>
              <a:t>When opportunities for improvement are identified, adopt a mutually agreed upon improvement plan.</a:t>
            </a:r>
          </a:p>
          <a:p>
            <a:pPr marL="512649" marR="0" lvl="2" indent="-228600">
              <a:spcBef>
                <a:spcPts val="1200"/>
              </a:spcBef>
              <a:spcAft>
                <a:spcPts val="0"/>
              </a:spcAft>
              <a:buFont typeface="Wingdings" panose="05000000000000000000" pitchFamily="2" charset="2"/>
              <a:buChar char=""/>
              <a:tabLst>
                <a:tab pos="1600200" algn="l"/>
              </a:tabLst>
            </a:pPr>
            <a:r>
              <a:rPr lang="en-US" sz="1100" dirty="0"/>
              <a:t>Service requirements and vendor capabilities change, so keep SLAs updated at least semiannually.</a:t>
            </a:r>
          </a:p>
          <a:p>
            <a:pPr marL="284049" lvl="2" indent="0">
              <a:spcBef>
                <a:spcPts val="1200"/>
              </a:spcBef>
              <a:buNone/>
              <a:tabLst>
                <a:tab pos="1600200" algn="l"/>
              </a:tabLst>
            </a:pPr>
            <a:endParaRPr lang="en-US" sz="1100" dirty="0"/>
          </a:p>
          <a:p>
            <a:pPr marL="0" indent="0">
              <a:buNone/>
              <a:tabLst>
                <a:tab pos="1600200" algn="l"/>
              </a:tabLst>
            </a:pPr>
            <a:endParaRPr lang="en-US" sz="1200" dirty="0"/>
          </a:p>
          <a:p>
            <a:pPr>
              <a:buFont typeface="Wingdings" pitchFamily="2" charset="2"/>
              <a:buChar char="q"/>
            </a:pPr>
            <a:endParaRPr lang="en-US" sz="1200" dirty="0"/>
          </a:p>
        </p:txBody>
      </p:sp>
      <p:sp>
        <p:nvSpPr>
          <p:cNvPr id="15" name="Rectangle 14">
            <a:extLst>
              <a:ext uri="{FF2B5EF4-FFF2-40B4-BE49-F238E27FC236}">
                <a16:creationId xmlns:a16="http://schemas.microsoft.com/office/drawing/2014/main" id="{F7924FEC-04D9-4357-B482-06AF86DEB601}"/>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90646879"/>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575573"/>
            <a:ext cx="5653181" cy="300574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Assign resources to manage the partner relationship</a:t>
            </a:r>
            <a:endParaRPr lang="en-US" sz="1200" dirty="0"/>
          </a:p>
          <a:p>
            <a:pPr>
              <a:buFont typeface="Wingdings" pitchFamily="2" charset="2"/>
              <a:buChar char="q"/>
              <a:tabLst>
                <a:tab pos="1143000" algn="l"/>
              </a:tabLst>
            </a:pPr>
            <a:r>
              <a:rPr lang="en-US" sz="1200" dirty="0"/>
              <a:t>Assign someone within your organization to own the relationship with the partner (e.g., Now Platform owner). This assignee should be the key interface between the two organizations and will own the day-to-day management, including leading the implementation project, handling escalations, and building mutual trust.</a:t>
            </a:r>
          </a:p>
          <a:p>
            <a:pPr>
              <a:buFont typeface="Wingdings" pitchFamily="2" charset="2"/>
              <a:buChar char="q"/>
              <a:tabLst>
                <a:tab pos="1143000" algn="l"/>
              </a:tabLst>
            </a:pPr>
            <a:r>
              <a:rPr lang="en-US" sz="1200" dirty="0"/>
              <a:t>Assign a project manager to the ServiceNow implementation to work in tandem with the relationship owner. The focus for the project manager should be to make sure the implementation project stays on track, monitor the implementation process and risks, and manage any reporting and communication between the partner and your internal project team.</a:t>
            </a:r>
          </a:p>
          <a:p>
            <a:pPr>
              <a:buFont typeface="Wingdings" pitchFamily="2" charset="2"/>
              <a:buChar char="q"/>
              <a:tabLst>
                <a:tab pos="1143000" algn="l"/>
              </a:tabLst>
            </a:pPr>
            <a:r>
              <a:rPr lang="en-US" sz="1200" dirty="0"/>
              <a:t>Review the partner contract semiannually to identify opportunities for renegotiation due to periodic changes in industry standards, technology adoption, and the regulatory environment.</a:t>
            </a:r>
          </a:p>
          <a:p>
            <a:pPr marL="0" indent="0">
              <a:buNone/>
              <a:tabLst>
                <a:tab pos="1143000" algn="l"/>
              </a:tabLst>
            </a:pPr>
            <a:endParaRPr lang="en-US" sz="1200" dirty="0"/>
          </a:p>
          <a:p>
            <a:pPr marL="0" marR="0" indent="0">
              <a:spcBef>
                <a:spcPts val="0"/>
              </a:spcBef>
              <a:spcAft>
                <a:spcPts val="800"/>
              </a:spcAft>
              <a:buNone/>
            </a:pPr>
            <a:endParaRPr lang="en-US" sz="1100" dirty="0"/>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077001"/>
            <a:ext cx="11534898" cy="461665"/>
          </a:xfrm>
          <a:prstGeom prst="rect">
            <a:avLst/>
          </a:prstGeom>
          <a:noFill/>
        </p:spPr>
        <p:txBody>
          <a:bodyPr wrap="square" rtlCol="0">
            <a:spAutoFit/>
          </a:bodyPr>
          <a:lstStyle/>
          <a:p>
            <a:pPr marR="0">
              <a:spcBef>
                <a:spcPts val="0"/>
              </a:spcBef>
              <a:spcAft>
                <a:spcPts val="0"/>
              </a:spcAft>
            </a:pPr>
            <a:r>
              <a:rPr lang="en-US" sz="1200" dirty="0"/>
              <a:t>Working with partners requires good relationship and project management to ensure the relationship is productive and the partner is accountable. It’s critical to coordinate, measure, and manage the partner to ensure your ServiceNow solution provides optimal value to your organization. </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5b: Monitor the partner relationship</a:t>
            </a:r>
          </a:p>
        </p:txBody>
      </p:sp>
      <p:sp>
        <p:nvSpPr>
          <p:cNvPr id="20" name="Rectangle 19">
            <a:extLst>
              <a:ext uri="{FF2B5EF4-FFF2-40B4-BE49-F238E27FC236}">
                <a16:creationId xmlns:a16="http://schemas.microsoft.com/office/drawing/2014/main" id="{7ADE274D-51CA-4E82-8963-C5D0261AF195}"/>
              </a:ext>
            </a:extLst>
          </p:cNvPr>
          <p:cNvSpPr/>
          <p:nvPr/>
        </p:nvSpPr>
        <p:spPr>
          <a:xfrm>
            <a:off x="767596" y="4647653"/>
            <a:ext cx="5199791" cy="102897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Communication between your internal stakeholders and the partner should happen frequently (the timing varies based on the role). Establish a well-maintained line of communication to avoid misunderstandings and proactively address issues before they become problems—this also builds trust.</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C718A536-302F-4D88-93F5-0539DA927C52}"/>
              </a:ext>
            </a:extLst>
          </p:cNvPr>
          <p:cNvSpPr txBox="1">
            <a:spLocks/>
          </p:cNvSpPr>
          <p:nvPr/>
        </p:nvSpPr>
        <p:spPr>
          <a:xfrm>
            <a:off x="6322948" y="1589827"/>
            <a:ext cx="5653181" cy="336783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Set up lines of communication to kick off and manage the partnership</a:t>
            </a:r>
            <a:endParaRPr lang="en-US" sz="1200" dirty="0"/>
          </a:p>
          <a:p>
            <a:pPr>
              <a:buFont typeface="Wingdings" pitchFamily="2" charset="2"/>
              <a:buChar char="q"/>
              <a:tabLst>
                <a:tab pos="1143000" algn="l"/>
              </a:tabLst>
            </a:pPr>
            <a:r>
              <a:rPr lang="en-US" sz="1200" dirty="0"/>
              <a:t>Conduct a joint partner kickoff meeting that your assigned project manager will run collaboratively with the partner counterparts. </a:t>
            </a:r>
          </a:p>
          <a:p>
            <a:pPr marL="512445" lvl="2" indent="-228600">
              <a:spcBef>
                <a:spcPts val="1200"/>
              </a:spcBef>
              <a:buFont typeface="Wingdings" panose="05000000000000000000" pitchFamily="2" charset="2"/>
              <a:buChar char=""/>
              <a:tabLst>
                <a:tab pos="1600200" algn="l"/>
              </a:tabLst>
            </a:pPr>
            <a:r>
              <a:rPr lang="en-US" sz="1100" dirty="0"/>
              <a:t>Allow the team to meet and get to know one another.</a:t>
            </a:r>
          </a:p>
          <a:p>
            <a:pPr marL="512649" lvl="2" indent="-228600">
              <a:spcBef>
                <a:spcPts val="1200"/>
              </a:spcBef>
              <a:buFont typeface="Wingdings" panose="05000000000000000000" pitchFamily="2" charset="2"/>
              <a:buChar char=""/>
              <a:tabLst>
                <a:tab pos="1600200" algn="l"/>
              </a:tabLst>
            </a:pPr>
            <a:r>
              <a:rPr lang="en-US" sz="1100" dirty="0"/>
              <a:t>Review the key elements of the project scope.</a:t>
            </a:r>
          </a:p>
          <a:p>
            <a:pPr marL="512445" lvl="2" indent="-228600">
              <a:spcBef>
                <a:spcPts val="1200"/>
              </a:spcBef>
              <a:buFont typeface="Wingdings" panose="05000000000000000000" pitchFamily="2" charset="2"/>
              <a:buChar char=""/>
              <a:tabLst>
                <a:tab pos="1600200" algn="l"/>
              </a:tabLst>
            </a:pPr>
            <a:r>
              <a:rPr lang="en-US" sz="1100" dirty="0"/>
              <a:t>Educate parties to make sure everyone has a common understanding of the project and their roles and responsibilities. For example, you might use a RACI.</a:t>
            </a:r>
          </a:p>
          <a:p>
            <a:pPr marL="512649" lvl="2" indent="-228600">
              <a:spcBef>
                <a:spcPts val="1200"/>
              </a:spcBef>
              <a:buFont typeface="Wingdings" panose="05000000000000000000" pitchFamily="2" charset="2"/>
              <a:buChar char=""/>
              <a:tabLst>
                <a:tab pos="1600200" algn="l"/>
              </a:tabLst>
            </a:pPr>
            <a:r>
              <a:rPr lang="en-US" sz="1100" dirty="0"/>
              <a:t>Review the implementation timeline.</a:t>
            </a:r>
          </a:p>
          <a:p>
            <a:pPr marL="512649" lvl="2" indent="-228600">
              <a:spcBef>
                <a:spcPts val="1200"/>
              </a:spcBef>
              <a:buFont typeface="Wingdings" panose="05000000000000000000" pitchFamily="2" charset="2"/>
              <a:buChar char=""/>
              <a:tabLst>
                <a:tab pos="1600200" algn="l"/>
              </a:tabLst>
            </a:pPr>
            <a:r>
              <a:rPr lang="en-US" sz="1100" dirty="0"/>
              <a:t>Identify any potential risks to quality and a timely delivery of milestones. </a:t>
            </a:r>
          </a:p>
          <a:p>
            <a:pPr marR="0" lvl="0">
              <a:spcAft>
                <a:spcPts val="0"/>
              </a:spcAft>
              <a:buFont typeface="Wingdings" pitchFamily="2" charset="2"/>
              <a:buChar char="q"/>
              <a:tabLst>
                <a:tab pos="1143000" algn="l"/>
              </a:tabLst>
            </a:pPr>
            <a:r>
              <a:rPr lang="en-US" sz="1200" dirty="0"/>
              <a:t>Conduct quarterly business reviews (QBR) including the partner, the ServiceNow account team, your internal implementation team, and your executive sponsor to review performance, address issues, and identify opportunities for innovation.</a:t>
            </a:r>
          </a:p>
          <a:p>
            <a:pPr>
              <a:buFont typeface="Wingdings" pitchFamily="2" charset="2"/>
              <a:buChar char="q"/>
              <a:tabLst>
                <a:tab pos="1143000" algn="l"/>
              </a:tabLst>
            </a:pPr>
            <a:endParaRPr lang="en-US" sz="1200" dirty="0"/>
          </a:p>
          <a:p>
            <a:pPr marL="0" indent="0">
              <a:buNone/>
              <a:tabLst>
                <a:tab pos="1143000" algn="l"/>
              </a:tabLst>
            </a:pPr>
            <a:endParaRPr lang="en-US" sz="1200" dirty="0"/>
          </a:p>
          <a:p>
            <a:pPr>
              <a:buFont typeface="Wingdings" pitchFamily="2" charset="2"/>
              <a:buChar char="q"/>
            </a:pPr>
            <a:endParaRPr lang="en-US" sz="1200" dirty="0"/>
          </a:p>
        </p:txBody>
      </p:sp>
      <p:sp>
        <p:nvSpPr>
          <p:cNvPr id="16" name="Rectangle 15">
            <a:extLst>
              <a:ext uri="{FF2B5EF4-FFF2-40B4-BE49-F238E27FC236}">
                <a16:creationId xmlns:a16="http://schemas.microsoft.com/office/drawing/2014/main" id="{8ADE1EFD-5E51-49E7-980D-A7EFA5E9F860}"/>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1517475"/>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28" y="1929678"/>
            <a:ext cx="5881851" cy="1293753"/>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spcBef>
                <a:spcPts val="600"/>
              </a:spcBef>
              <a:buNone/>
            </a:pPr>
            <a:r>
              <a:rPr lang="en-US" sz="1200" b="1" dirty="0"/>
              <a:t>Identify whether your partner has the characteristics of a strategic partner</a:t>
            </a:r>
            <a:endParaRPr lang="en-US" sz="1200" dirty="0"/>
          </a:p>
          <a:p>
            <a:pPr marL="228600" marR="0" lvl="0" indent="-228600">
              <a:spcAft>
                <a:spcPts val="0"/>
              </a:spcAft>
              <a:buFont typeface="Wingdings" panose="05000000000000000000" pitchFamily="2" charset="2"/>
              <a:buChar char=""/>
              <a:tabLst>
                <a:tab pos="1600200" algn="l"/>
              </a:tabLst>
            </a:pPr>
            <a:r>
              <a:rPr lang="en-US" sz="1200" dirty="0"/>
              <a:t>They have a demonstrated track record of meeting or overachieving on SLAs.</a:t>
            </a:r>
          </a:p>
          <a:p>
            <a:pPr marL="228600" marR="0" lvl="0" indent="-228600">
              <a:spcAft>
                <a:spcPts val="0"/>
              </a:spcAft>
              <a:buFont typeface="Wingdings" panose="05000000000000000000" pitchFamily="2" charset="2"/>
              <a:buChar char=""/>
              <a:tabLst>
                <a:tab pos="1600200" algn="l"/>
              </a:tabLst>
            </a:pPr>
            <a:r>
              <a:rPr lang="en-US" sz="1200" dirty="0"/>
              <a:t>They openly provide insights and support for digital transformation.</a:t>
            </a:r>
          </a:p>
          <a:p>
            <a:pPr marL="228600" marR="0" lvl="0" indent="-228600">
              <a:spcAft>
                <a:spcPts val="0"/>
              </a:spcAft>
              <a:buFont typeface="Wingdings" panose="05000000000000000000" pitchFamily="2" charset="2"/>
              <a:buChar char=""/>
              <a:tabLst>
                <a:tab pos="1600200" algn="l"/>
              </a:tabLst>
            </a:pPr>
            <a:r>
              <a:rPr lang="en-US" sz="1200" dirty="0"/>
              <a:t>They collaborate on innovation opportunities.</a:t>
            </a:r>
          </a:p>
          <a:p>
            <a:pPr marL="0" indent="0">
              <a:buNone/>
            </a:pPr>
            <a:endParaRPr lang="en-US" sz="105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28" y="1041216"/>
            <a:ext cx="11427118" cy="830997"/>
          </a:xfrm>
          <a:prstGeom prst="rect">
            <a:avLst/>
          </a:prstGeom>
          <a:noFill/>
        </p:spPr>
        <p:txBody>
          <a:bodyPr wrap="square" rtlCol="0">
            <a:spAutoFit/>
          </a:bodyPr>
          <a:lstStyle/>
          <a:p>
            <a:r>
              <a:rPr lang="en-US" sz="1200" dirty="0"/>
              <a:t>All partnerships have some level of importance, including ones that serve your day-to-day operational and transactional needs. But these are not necessarily strategic to the transformation and long-term success of your organization. To be considered strategic, a partner should be considered an extension of your organization. The partner should be jointly participating in governance, not just at the technical level, but also as a major contributor to the development of your strategic roadmap.</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6: Develop a strategic partner relationship</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Develop a strategic partner relationship</a:t>
            </a:r>
          </a:p>
        </p:txBody>
      </p:sp>
      <p:sp>
        <p:nvSpPr>
          <p:cNvPr id="20" name="Rectangle 19">
            <a:extLst>
              <a:ext uri="{FF2B5EF4-FFF2-40B4-BE49-F238E27FC236}">
                <a16:creationId xmlns:a16="http://schemas.microsoft.com/office/drawing/2014/main" id="{289011A2-098D-4E6F-858A-D75F82D5B8F7}"/>
              </a:ext>
            </a:extLst>
          </p:cNvPr>
          <p:cNvSpPr/>
          <p:nvPr/>
        </p:nvSpPr>
        <p:spPr>
          <a:xfrm>
            <a:off x="6692654" y="3371160"/>
            <a:ext cx="4802660" cy="94489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Establish joint ownership of any intellectual property (IP) that may come out of innovations you develop with strategic partners. This can provide an incentive for partners to innovate if the partner can share nonproprietary aspects of innovations you develop with other customers.</a:t>
            </a:r>
          </a:p>
        </p:txBody>
      </p:sp>
      <p:sp>
        <p:nvSpPr>
          <p:cNvPr id="27" name="Content Placeholder 11">
            <a:extLst>
              <a:ext uri="{FF2B5EF4-FFF2-40B4-BE49-F238E27FC236}">
                <a16:creationId xmlns:a16="http://schemas.microsoft.com/office/drawing/2014/main" id="{CB6A64D5-4BC1-40E6-AD22-01F2706CDEF1}"/>
              </a:ext>
            </a:extLst>
          </p:cNvPr>
          <p:cNvSpPr txBox="1">
            <a:spLocks/>
          </p:cNvSpPr>
          <p:nvPr/>
        </p:nvSpPr>
        <p:spPr>
          <a:xfrm>
            <a:off x="441227" y="3373348"/>
            <a:ext cx="5881851" cy="215177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spcBef>
                <a:spcPts val="600"/>
              </a:spcBef>
              <a:buNone/>
            </a:pPr>
            <a:r>
              <a:rPr lang="en-US" sz="1200" b="1" dirty="0"/>
              <a:t>Include the partner in strategic activities</a:t>
            </a:r>
            <a:endParaRPr lang="en-US" sz="1200" dirty="0"/>
          </a:p>
          <a:p>
            <a:pPr marL="228600" indent="-228600">
              <a:buFont typeface="Wingdings" panose="05000000000000000000" pitchFamily="2" charset="2"/>
              <a:buChar char=""/>
              <a:tabLst>
                <a:tab pos="1600200" algn="l"/>
              </a:tabLst>
            </a:pPr>
            <a:r>
              <a:rPr lang="en-US" sz="1200" dirty="0"/>
              <a:t>Educate your partner on your company’s </a:t>
            </a:r>
            <a:r>
              <a:rPr lang="en-US" sz="1200" dirty="0">
                <a:hlinkClick r:id="rId3"/>
              </a:rPr>
              <a:t>vision, mission, strategy, and business goals</a:t>
            </a:r>
            <a:r>
              <a:rPr lang="en-US" sz="1200" dirty="0"/>
              <a:t> so they can contribute to your strategic business outcomes.</a:t>
            </a:r>
          </a:p>
          <a:p>
            <a:pPr marL="228600" indent="-228600">
              <a:buFont typeface="Wingdings" panose="05000000000000000000" pitchFamily="2" charset="2"/>
              <a:buChar char=""/>
              <a:tabLst>
                <a:tab pos="1600200" algn="l"/>
              </a:tabLst>
            </a:pPr>
            <a:r>
              <a:rPr lang="en-US" sz="1200" dirty="0"/>
              <a:t>Ask your partner to influence or improve the definition of your ServiceNow roadmap.</a:t>
            </a:r>
          </a:p>
          <a:p>
            <a:pPr marL="228600" indent="-228600">
              <a:buFont typeface="Wingdings" panose="05000000000000000000" pitchFamily="2" charset="2"/>
              <a:buChar char=""/>
              <a:tabLst>
                <a:tab pos="1600200" algn="l"/>
              </a:tabLst>
            </a:pPr>
            <a:r>
              <a:rPr lang="en-US" sz="1200" dirty="0"/>
              <a:t>Include your partner in </a:t>
            </a:r>
            <a:r>
              <a:rPr lang="en-US" sz="1200" dirty="0">
                <a:hlinkClick r:id="rId4"/>
              </a:rPr>
              <a:t>organizational change management</a:t>
            </a:r>
            <a:r>
              <a:rPr lang="en-US" sz="1200" dirty="0"/>
              <a:t> and </a:t>
            </a:r>
            <a:r>
              <a:rPr lang="en-US" sz="1200" dirty="0">
                <a:hlinkClick r:id="rId5"/>
              </a:rPr>
              <a:t>governance activities</a:t>
            </a:r>
            <a:r>
              <a:rPr lang="en-US" sz="1200" dirty="0"/>
              <a:t>.</a:t>
            </a:r>
          </a:p>
          <a:p>
            <a:pPr marL="228600" indent="-228600">
              <a:buFont typeface="Wingdings" panose="05000000000000000000" pitchFamily="2" charset="2"/>
              <a:buChar char=""/>
              <a:tabLst>
                <a:tab pos="1600200" algn="l"/>
              </a:tabLst>
            </a:pPr>
            <a:r>
              <a:rPr lang="en-US" sz="1200" dirty="0"/>
              <a:t>Use your partners’ ability to inject industry best practices into your organization.</a:t>
            </a:r>
          </a:p>
          <a:p>
            <a:pPr marL="0" marR="0" lvl="0" indent="0">
              <a:spcAft>
                <a:spcPts val="0"/>
              </a:spcAft>
              <a:buNone/>
              <a:tabLst>
                <a:tab pos="1600200" algn="l"/>
              </a:tabLst>
            </a:pPr>
            <a:endParaRPr lang="en-US" sz="1050" dirty="0"/>
          </a:p>
          <a:p>
            <a:pPr marL="228600" marR="0" lvl="0" indent="-228600">
              <a:spcAft>
                <a:spcPts val="0"/>
              </a:spcAft>
              <a:buFont typeface="Wingdings" panose="05000000000000000000" pitchFamily="2" charset="2"/>
              <a:buChar char=""/>
              <a:tabLst>
                <a:tab pos="1600200" algn="l"/>
              </a:tabLst>
            </a:pPr>
            <a:endParaRPr lang="en-US" sz="1050" dirty="0"/>
          </a:p>
          <a:p>
            <a:pPr marL="228600" marR="0" lvl="0" indent="-228600">
              <a:spcAft>
                <a:spcPts val="0"/>
              </a:spcAft>
              <a:buFont typeface="Wingdings" panose="05000000000000000000" pitchFamily="2" charset="2"/>
              <a:buChar char=""/>
              <a:tabLst>
                <a:tab pos="1600200" algn="l"/>
              </a:tabLst>
            </a:pPr>
            <a:endParaRPr lang="en-US" sz="1050" dirty="0"/>
          </a:p>
          <a:p>
            <a:pPr marL="0" marR="0" lvl="0" indent="0">
              <a:spcAft>
                <a:spcPts val="0"/>
              </a:spcAft>
              <a:buNone/>
              <a:tabLst>
                <a:tab pos="1600200" algn="l"/>
              </a:tabLst>
            </a:pPr>
            <a:endParaRPr lang="en-US" sz="1050" dirty="0"/>
          </a:p>
          <a:p>
            <a:pPr marL="0" marR="0" lvl="0" indent="0">
              <a:spcAft>
                <a:spcPts val="0"/>
              </a:spcAft>
              <a:buNone/>
              <a:tabLst>
                <a:tab pos="1600200" algn="l"/>
              </a:tabLst>
            </a:pPr>
            <a:endParaRPr lang="en-US" sz="1050" dirty="0"/>
          </a:p>
          <a:p>
            <a:pPr marL="0" marR="0" lvl="0" indent="0">
              <a:spcAft>
                <a:spcPts val="0"/>
              </a:spcAft>
              <a:buNone/>
              <a:tabLst>
                <a:tab pos="1600200" algn="l"/>
              </a:tabLst>
            </a:pPr>
            <a:endParaRPr lang="en-US" sz="1050" dirty="0"/>
          </a:p>
          <a:p>
            <a:pPr marL="0" indent="0">
              <a:buNone/>
            </a:pPr>
            <a:endParaRPr lang="en-US" sz="1200" dirty="0"/>
          </a:p>
          <a:p>
            <a:pPr>
              <a:buFont typeface="Wingdings" pitchFamily="2" charset="2"/>
              <a:buChar char="q"/>
            </a:pPr>
            <a:endParaRPr lang="en-US" sz="1200" dirty="0"/>
          </a:p>
        </p:txBody>
      </p:sp>
      <p:sp>
        <p:nvSpPr>
          <p:cNvPr id="35" name="Content Placeholder 11">
            <a:extLst>
              <a:ext uri="{FF2B5EF4-FFF2-40B4-BE49-F238E27FC236}">
                <a16:creationId xmlns:a16="http://schemas.microsoft.com/office/drawing/2014/main" id="{0822722E-9BAA-4A79-BD11-3ECA5724B33C}"/>
              </a:ext>
            </a:extLst>
          </p:cNvPr>
          <p:cNvSpPr txBox="1">
            <a:spLocks/>
          </p:cNvSpPr>
          <p:nvPr/>
        </p:nvSpPr>
        <p:spPr>
          <a:xfrm>
            <a:off x="6528354" y="1943932"/>
            <a:ext cx="5339992" cy="1279499"/>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Jointly assess new opportunities with the partner</a:t>
            </a:r>
            <a:endParaRPr lang="en-US" sz="1200" dirty="0"/>
          </a:p>
          <a:p>
            <a:pPr marL="228600" marR="0" lvl="0" indent="-228600">
              <a:spcAft>
                <a:spcPts val="0"/>
              </a:spcAft>
              <a:buFont typeface="Wingdings" panose="05000000000000000000" pitchFamily="2" charset="2"/>
              <a:buChar char=""/>
              <a:tabLst>
                <a:tab pos="1600200" algn="l"/>
              </a:tabLst>
            </a:pPr>
            <a:r>
              <a:rPr lang="en-US" sz="1200" dirty="0"/>
              <a:t>Provide your partner access to business unit leaders to discuss ServiceNow opportunities.</a:t>
            </a:r>
          </a:p>
          <a:p>
            <a:pPr marL="228600" marR="0" lvl="0" indent="-228600">
              <a:spcAft>
                <a:spcPts val="0"/>
              </a:spcAft>
              <a:buFont typeface="Wingdings" panose="05000000000000000000" pitchFamily="2" charset="2"/>
              <a:buChar char=""/>
              <a:tabLst>
                <a:tab pos="1600200" algn="l"/>
              </a:tabLst>
            </a:pPr>
            <a:r>
              <a:rPr lang="en-US" sz="1200" dirty="0"/>
              <a:t>Engage your partner to educate business partners using demos, prototypes, and proofs of concept.</a:t>
            </a:r>
            <a:endParaRPr lang="en-US" sz="1050" dirty="0"/>
          </a:p>
          <a:p>
            <a:pPr marL="0" marR="0" lvl="0" indent="0">
              <a:spcAft>
                <a:spcPts val="0"/>
              </a:spcAft>
              <a:buNone/>
              <a:tabLst>
                <a:tab pos="1600200" algn="l"/>
              </a:tabLst>
            </a:pPr>
            <a:endParaRPr lang="en-US" sz="1050" dirty="0"/>
          </a:p>
          <a:p>
            <a:pPr marL="0" indent="0">
              <a:buNone/>
            </a:pPr>
            <a:endParaRPr lang="en-US" sz="1200" dirty="0"/>
          </a:p>
          <a:p>
            <a:pPr>
              <a:buFont typeface="Wingdings" pitchFamily="2" charset="2"/>
              <a:buChar char="q"/>
            </a:pPr>
            <a:endParaRPr lang="en-US" sz="1200" dirty="0"/>
          </a:p>
        </p:txBody>
      </p:sp>
      <p:sp>
        <p:nvSpPr>
          <p:cNvPr id="17" name="Rectangle 16">
            <a:extLst>
              <a:ext uri="{FF2B5EF4-FFF2-40B4-BE49-F238E27FC236}">
                <a16:creationId xmlns:a16="http://schemas.microsoft.com/office/drawing/2014/main" id="{88D2C36E-945B-488F-A079-D7300237F05B}"/>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85267554"/>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Develop a strategic partner relationship</a:t>
            </a:r>
          </a:p>
        </p:txBody>
      </p:sp>
      <p:sp>
        <p:nvSpPr>
          <p:cNvPr id="36" name="Content Placeholder 11">
            <a:extLst>
              <a:ext uri="{FF2B5EF4-FFF2-40B4-BE49-F238E27FC236}">
                <a16:creationId xmlns:a16="http://schemas.microsoft.com/office/drawing/2014/main" id="{11DB6DFB-24E0-4E0D-A13D-4B78A2ADC393}"/>
              </a:ext>
            </a:extLst>
          </p:cNvPr>
          <p:cNvSpPr txBox="1">
            <a:spLocks/>
          </p:cNvSpPr>
          <p:nvPr/>
        </p:nvSpPr>
        <p:spPr>
          <a:xfrm>
            <a:off x="441231" y="1157051"/>
            <a:ext cx="11406377" cy="325632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When you have multiple strategic partnerships, run </a:t>
            </a:r>
            <a:r>
              <a:rPr lang="en-US" sz="1200" b="1" i="1" dirty="0"/>
              <a:t>strategy insight days </a:t>
            </a:r>
            <a:r>
              <a:rPr lang="en-US" sz="1200" b="1" dirty="0"/>
              <a:t>to get the most value out their combined experience and collaboration</a:t>
            </a:r>
            <a:endParaRPr lang="en-US" sz="1200" dirty="0"/>
          </a:p>
          <a:p>
            <a:pPr marL="228600" marR="0" lvl="0" indent="-228600">
              <a:spcAft>
                <a:spcPts val="0"/>
              </a:spcAft>
              <a:buFont typeface="Wingdings" panose="05000000000000000000" pitchFamily="2" charset="2"/>
              <a:buChar char=""/>
              <a:tabLst>
                <a:tab pos="1600200" algn="l"/>
              </a:tabLst>
            </a:pPr>
            <a:r>
              <a:rPr lang="en-US" sz="1200" dirty="0"/>
              <a:t>Schedule for one to two days.</a:t>
            </a:r>
          </a:p>
          <a:p>
            <a:pPr marL="228600" marR="0" lvl="0" indent="-228600">
              <a:spcAft>
                <a:spcPts val="0"/>
              </a:spcAft>
              <a:buFont typeface="Wingdings" panose="05000000000000000000" pitchFamily="2" charset="2"/>
              <a:buChar char=""/>
              <a:tabLst>
                <a:tab pos="1600200" algn="l"/>
              </a:tabLst>
            </a:pPr>
            <a:r>
              <a:rPr lang="en-US" sz="1200" dirty="0"/>
              <a:t>Invite your ServiceNow team (e.g., the Now Platform owner, lead project manager, service owners, executive sponsor), along with other business and functional leaders who may wish to connect and discuss any strategic initiatives.</a:t>
            </a:r>
          </a:p>
          <a:p>
            <a:pPr marL="228600" marR="0" lvl="0" indent="-228600">
              <a:spcAft>
                <a:spcPts val="0"/>
              </a:spcAft>
              <a:buFont typeface="Wingdings" panose="05000000000000000000" pitchFamily="2" charset="2"/>
              <a:buChar char=""/>
              <a:tabLst>
                <a:tab pos="1600200" algn="l"/>
              </a:tabLst>
            </a:pPr>
            <a:r>
              <a:rPr lang="en-US" sz="1200" dirty="0"/>
              <a:t>Build an agenda for the meeting and send it to partners in advance for suggestions and preparation.</a:t>
            </a:r>
          </a:p>
          <a:p>
            <a:pPr marL="512445" lvl="2" indent="-228600">
              <a:spcBef>
                <a:spcPts val="1200"/>
              </a:spcBef>
              <a:buFont typeface="Wingdings" panose="05000000000000000000" pitchFamily="2" charset="2"/>
              <a:buChar char=""/>
              <a:tabLst>
                <a:tab pos="1600200" algn="l"/>
              </a:tabLst>
            </a:pPr>
            <a:r>
              <a:rPr lang="en-US" sz="1100" dirty="0"/>
              <a:t>Conduct introductions, including any messaging your ServiceNow executive sponsor would like to deliver. For example, your sponsor may want to encourage partners to work together to offer innovative ideas that will help the organization achieve its goals, as well as highlight where it can reallocate its spend to better align with strategic imperatives.</a:t>
            </a:r>
          </a:p>
          <a:p>
            <a:pPr marL="512649" marR="0" lvl="2" indent="-228600">
              <a:spcBef>
                <a:spcPts val="1200"/>
              </a:spcBef>
              <a:spcAft>
                <a:spcPts val="0"/>
              </a:spcAft>
              <a:buFont typeface="Wingdings" panose="05000000000000000000" pitchFamily="2" charset="2"/>
              <a:buChar char=""/>
              <a:tabLst>
                <a:tab pos="1600200" algn="l"/>
              </a:tabLst>
            </a:pPr>
            <a:r>
              <a:rPr lang="en-US" sz="1100" dirty="0"/>
              <a:t>Brief strategic partners on key business challenges, strategic goals, and requirements.</a:t>
            </a:r>
          </a:p>
          <a:p>
            <a:pPr marL="512649" marR="0" lvl="2" indent="-228600">
              <a:spcBef>
                <a:spcPts val="1200"/>
              </a:spcBef>
              <a:spcAft>
                <a:spcPts val="0"/>
              </a:spcAft>
              <a:buFont typeface="Wingdings" panose="05000000000000000000" pitchFamily="2" charset="2"/>
              <a:buChar char=""/>
              <a:tabLst>
                <a:tab pos="1600200" algn="l"/>
              </a:tabLst>
            </a:pPr>
            <a:r>
              <a:rPr lang="en-US" sz="1100" dirty="0"/>
              <a:t>Articulate the goals of the meeting, such as enhanced product integrations, joint transformation initiatives, sharing industry trends, etc.</a:t>
            </a:r>
          </a:p>
          <a:p>
            <a:pPr marL="512649" marR="0" lvl="2" indent="-228600">
              <a:spcBef>
                <a:spcPts val="1200"/>
              </a:spcBef>
              <a:spcAft>
                <a:spcPts val="0"/>
              </a:spcAft>
              <a:buFont typeface="Wingdings" panose="05000000000000000000" pitchFamily="2" charset="2"/>
              <a:buChar char=""/>
              <a:tabLst>
                <a:tab pos="1600200" algn="l"/>
              </a:tabLst>
            </a:pPr>
            <a:r>
              <a:rPr lang="en-US" sz="1100" dirty="0"/>
              <a:t>Conduct workshops to uncover joint innovation ideas.</a:t>
            </a:r>
          </a:p>
          <a:p>
            <a:pPr marL="228600" marR="0" lvl="0" indent="-228600">
              <a:spcAft>
                <a:spcPts val="0"/>
              </a:spcAft>
              <a:buFont typeface="Wingdings" panose="05000000000000000000" pitchFamily="2" charset="2"/>
              <a:buChar char=""/>
              <a:tabLst>
                <a:tab pos="1600200" algn="l"/>
              </a:tabLst>
            </a:pPr>
            <a:r>
              <a:rPr lang="en-US" sz="1200" dirty="0"/>
              <a:t>Capture the results of the meeting and incorporate any tasks or initiatives created as a result, and follow up on improvement during future meetings.</a:t>
            </a:r>
          </a:p>
        </p:txBody>
      </p:sp>
      <p:sp>
        <p:nvSpPr>
          <p:cNvPr id="13" name="Rectangle 12">
            <a:extLst>
              <a:ext uri="{FF2B5EF4-FFF2-40B4-BE49-F238E27FC236}">
                <a16:creationId xmlns:a16="http://schemas.microsoft.com/office/drawing/2014/main" id="{409F81AF-D411-4708-ABC6-BE7E619BE986}"/>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3">
            <a:extLst>
              <a:ext uri="{FF2B5EF4-FFF2-40B4-BE49-F238E27FC236}">
                <a16:creationId xmlns:a16="http://schemas.microsoft.com/office/drawing/2014/main" id="{02BBB488-104B-4771-81B5-6164D4CB86B9}"/>
              </a:ext>
            </a:extLst>
          </p:cNvPr>
          <p:cNvSpPr>
            <a:spLocks noGrp="1"/>
          </p:cNvSpPr>
          <p:nvPr>
            <p:ph type="title"/>
          </p:nvPr>
        </p:nvSpPr>
        <p:spPr>
          <a:xfrm>
            <a:off x="441231" y="201842"/>
            <a:ext cx="11632581" cy="668692"/>
          </a:xfrm>
        </p:spPr>
        <p:txBody>
          <a:bodyPr/>
          <a:lstStyle/>
          <a:p>
            <a:r>
              <a:rPr lang="en-US" dirty="0"/>
              <a:t>Step 6: Develop a strategic partner relationship</a:t>
            </a:r>
            <a:r>
              <a:rPr lang="en-US" b="0" dirty="0"/>
              <a:t> (Cont.)</a:t>
            </a:r>
            <a:endParaRPr lang="en-US" dirty="0"/>
          </a:p>
        </p:txBody>
      </p:sp>
    </p:spTree>
    <p:extLst>
      <p:ext uri="{BB962C8B-B14F-4D97-AF65-F5344CB8AC3E}">
        <p14:creationId xmlns:p14="http://schemas.microsoft.com/office/powerpoint/2010/main" val="1592931871"/>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2174921074"/>
              </p:ext>
            </p:extLst>
          </p:nvPr>
        </p:nvGraphicFramePr>
        <p:xfrm>
          <a:off x="188414" y="1717398"/>
          <a:ext cx="11842476" cy="4140958"/>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partner escalations </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achievement of contractual SLAs</a:t>
                      </a:r>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staff maintaining product certifications</a:t>
                      </a:r>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availability of partner support staff</a:t>
                      </a:r>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assigned training complete</a:t>
                      </a:r>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on track to go-live</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business value achieved</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strategic partners identified</a:t>
                      </a:r>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Internal team feedback on “ease of working with” partner</a:t>
                      </a:r>
                    </a:p>
                    <a:p>
                      <a:pPr marL="285750" lvl="1"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 of innovations implemented</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CIO</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Senior IT leadership</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Vendor management office</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Now Platform owner</a:t>
                      </a:r>
                    </a:p>
                    <a:p>
                      <a:pPr marL="285750" indent="-285750">
                        <a:buFont typeface="Arial" panose="020B0604020202020204" pitchFamily="34" charset="0"/>
                        <a:buChar char="•"/>
                      </a:pPr>
                      <a:endParaRPr lang="en-US" sz="1200" dirty="0"/>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Development teams</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Service owners</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Governance boards</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Process owners</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Service desk staff</a:t>
                      </a:r>
                    </a:p>
                    <a:p>
                      <a:pPr marL="285750" lvl="0" indent="-285750" algn="l" defTabSz="457017" rtl="0" eaLnBrk="1" latinLnBrk="0" hangingPunct="1">
                        <a:buFont typeface="Arial" panose="020B0604020202020204" pitchFamily="34" charset="0"/>
                        <a:buChar char="•"/>
                      </a:pPr>
                      <a:r>
                        <a:rPr lang="en-US" sz="1200" kern="1200" dirty="0">
                          <a:solidFill>
                            <a:schemeClr val="tx1"/>
                          </a:solidFill>
                          <a:latin typeface="+mn-lt"/>
                          <a:ea typeface="+mn-ea"/>
                          <a:cs typeface="+mn-cs"/>
                        </a:rPr>
                        <a:t>Incident management teams</a:t>
                      </a:r>
                    </a:p>
                    <a:p>
                      <a:pPr marL="0" indent="0">
                        <a:buFont typeface="Arial" panose="020B0604020202020204" pitchFamily="34" charset="0"/>
                        <a:buNone/>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55990"/>
            <a:ext cx="2286000" cy="697104"/>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55990"/>
            <a:ext cx="340661" cy="697103"/>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70993"/>
            <a:ext cx="365760" cy="734202"/>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9772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33625"/>
            <a:ext cx="365760" cy="719460"/>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5653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73938"/>
            <a:ext cx="365760" cy="731257"/>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9772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81562340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384995"/>
          </a:xfrm>
          <a:prstGeom prst="rect">
            <a:avLst/>
          </a:prstGeom>
          <a:noFill/>
        </p:spPr>
        <p:txBody>
          <a:bodyPr wrap="square" rtlCol="0" anchor="t">
            <a:spAutoFit/>
          </a:bodyPr>
          <a:lstStyle/>
          <a:p>
            <a:r>
              <a:rPr lang="en-US" sz="1200" dirty="0"/>
              <a:t>Partners are critical to implementing and capturing value from ServiceNow</a:t>
            </a:r>
            <a:r>
              <a:rPr lang="en-US" sz="1200" baseline="30000" dirty="0"/>
              <a:t>®</a:t>
            </a:r>
            <a:r>
              <a:rPr lang="en-US" sz="1200" dirty="0"/>
              <a:t>. In addition to providing critical skills for technical deployment, partner organizations have access to a large knowledge base from previous engagements—successes and failures—to build lessons learned for better implementations.</a:t>
            </a:r>
          </a:p>
          <a:p>
            <a:endParaRPr lang="en-US" sz="1200" dirty="0"/>
          </a:p>
          <a:p>
            <a:r>
              <a:rPr lang="en-US" sz="1200" dirty="0"/>
              <a:t>Do not treat partner relationships as transactional and contractual. This can limit the value that partners can provide. Having partners participate in strategy and governance conversations increases their ability to provide the right constructive advice and improve the </a:t>
            </a:r>
            <a:r>
              <a:rPr lang="en-US" sz="1200" dirty="0">
                <a:hlinkClick r:id="rId2"/>
              </a:rPr>
              <a:t>value you realize from your ServiceNow implementation</a:t>
            </a:r>
            <a:r>
              <a:rPr lang="en-US" sz="1200" dirty="0"/>
              <a:t>.</a:t>
            </a:r>
          </a:p>
        </p:txBody>
      </p:sp>
      <p:sp>
        <p:nvSpPr>
          <p:cNvPr id="11" name="Rectangle 10">
            <a:extLst>
              <a:ext uri="{FF2B5EF4-FFF2-40B4-BE49-F238E27FC236}">
                <a16:creationId xmlns:a16="http://schemas.microsoft.com/office/drawing/2014/main" id="{79057926-3BD4-4FBE-BBBF-0AF5E92D6DC4}"/>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902130546"/>
              </p:ext>
            </p:extLst>
          </p:nvPr>
        </p:nvGraphicFramePr>
        <p:xfrm>
          <a:off x="423387" y="2647633"/>
          <a:ext cx="11225081" cy="2201699"/>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95345">
                <a:tc>
                  <a:txBody>
                    <a:bodyPr/>
                    <a:lstStyle/>
                    <a:p>
                      <a:r>
                        <a:rPr lang="en-US" sz="1400" dirty="0"/>
                        <a:t>Insight: Finding and managing a certified ServiceNow partner</a:t>
                      </a:r>
                    </a:p>
                  </a:txBody>
                  <a:tcPr/>
                </a:tc>
                <a:extLst>
                  <a:ext uri="{0D108BD9-81ED-4DB2-BD59-A6C34878D82A}">
                    <a16:rowId xmlns:a16="http://schemas.microsoft.com/office/drawing/2014/main" val="74787461"/>
                  </a:ext>
                </a:extLst>
              </a:tr>
              <a:tr h="1896899">
                <a:tc>
                  <a:txBody>
                    <a:bodyPr/>
                    <a:lstStyle/>
                    <a:p>
                      <a:pPr>
                        <a:spcAft>
                          <a:spcPts val="600"/>
                        </a:spcAft>
                      </a:pPr>
                      <a:r>
                        <a:rPr lang="en-US" sz="1200" kern="1200" dirty="0">
                          <a:solidFill>
                            <a:schemeClr val="tx1"/>
                          </a:solidFill>
                          <a:effectLst/>
                          <a:latin typeface="+mn-lt"/>
                          <a:ea typeface="+mn-ea"/>
                          <a:cs typeface="+mn-cs"/>
                        </a:rPr>
                        <a:t>Use a structured process to </a:t>
                      </a:r>
                      <a:r>
                        <a:rPr lang="en-US" sz="1200" kern="1200" dirty="0">
                          <a:solidFill>
                            <a:schemeClr val="tx1"/>
                          </a:solidFill>
                          <a:effectLst/>
                          <a:latin typeface="+mn-lt"/>
                          <a:ea typeface="+mn-ea"/>
                          <a:cs typeface="+mn-cs"/>
                          <a:hlinkClick r:id="rId3"/>
                        </a:rPr>
                        <a:t>find, evaluate, select, onboard, and manage a partner</a:t>
                      </a:r>
                      <a:r>
                        <a:rPr lang="en-US" sz="1200" kern="1200" dirty="0">
                          <a:solidFill>
                            <a:schemeClr val="tx1"/>
                          </a:solidFill>
                          <a:effectLst/>
                          <a:latin typeface="+mn-lt"/>
                          <a:ea typeface="+mn-ea"/>
                          <a:cs typeface="+mn-cs"/>
                        </a:rPr>
                        <a:t> that will help you capture the full value from ServiceNow. This should include the following actions:</a:t>
                      </a:r>
                    </a:p>
                    <a:p>
                      <a:pPr marL="171450" lvl="0" indent="-171450">
                        <a:spcBef>
                          <a:spcPts val="0"/>
                        </a:spcBef>
                        <a:spcAft>
                          <a:spcPts val="600"/>
                        </a:spcAft>
                        <a:buFont typeface="Arial" panose="020B0604020202020204" pitchFamily="34" charset="0"/>
                        <a:buChar char="•"/>
                      </a:pPr>
                      <a:r>
                        <a:rPr lang="en-US" sz="1200" kern="1200" dirty="0">
                          <a:solidFill>
                            <a:schemeClr val="tx1"/>
                          </a:solidFill>
                          <a:effectLst/>
                          <a:latin typeface="+mn-lt"/>
                          <a:ea typeface="+mn-ea"/>
                          <a:cs typeface="+mn-cs"/>
                        </a:rPr>
                        <a:t>Define explicit partner requirements such as required skills and certifications, development processes, SLAs, and incident and support processes.</a:t>
                      </a:r>
                    </a:p>
                    <a:p>
                      <a:pPr marL="171450" lvl="0" indent="-171450">
                        <a:spcBef>
                          <a:spcPts val="0"/>
                        </a:spcBef>
                        <a:spcAft>
                          <a:spcPts val="600"/>
                        </a:spcAft>
                        <a:buFont typeface="Arial" panose="020B0604020202020204" pitchFamily="34" charset="0"/>
                        <a:buChar char="•"/>
                      </a:pPr>
                      <a:r>
                        <a:rPr lang="en-US" sz="1200" kern="1200" dirty="0">
                          <a:solidFill>
                            <a:schemeClr val="tx1"/>
                          </a:solidFill>
                          <a:effectLst/>
                          <a:latin typeface="+mn-lt"/>
                          <a:ea typeface="+mn-ea"/>
                          <a:cs typeface="+mn-cs"/>
                        </a:rPr>
                        <a:t>Seek partners with experience in your industry. Ask for customer references and NPS scores to validate partner quality.</a:t>
                      </a:r>
                    </a:p>
                    <a:p>
                      <a:pPr marL="171450" lvl="0" indent="-171450">
                        <a:spcBef>
                          <a:spcPts val="0"/>
                        </a:spcBef>
                        <a:spcAft>
                          <a:spcPts val="600"/>
                        </a:spcAft>
                        <a:buFont typeface="Arial" panose="020B0604020202020204" pitchFamily="34" charset="0"/>
                        <a:buChar char="•"/>
                      </a:pPr>
                      <a:r>
                        <a:rPr lang="en-US" sz="1200" kern="1200" dirty="0">
                          <a:solidFill>
                            <a:schemeClr val="tx1"/>
                          </a:solidFill>
                          <a:effectLst/>
                          <a:latin typeface="+mn-lt"/>
                          <a:ea typeface="+mn-ea"/>
                          <a:cs typeface="+mn-cs"/>
                        </a:rPr>
                        <a:t>Build assessments and scorecards to select and evaluate your partner, as well as to measure your partner’s performance. Use these measurements to provide continuous feedback to your partner.</a:t>
                      </a:r>
                    </a:p>
                    <a:p>
                      <a:pPr marL="171450" lvl="0" indent="-171450">
                        <a:spcBef>
                          <a:spcPts val="0"/>
                        </a:spcBef>
                        <a:spcAft>
                          <a:spcPts val="600"/>
                        </a:spcAft>
                        <a:buFont typeface="Arial" panose="020B0604020202020204" pitchFamily="34" charset="0"/>
                        <a:buChar char="•"/>
                      </a:pPr>
                      <a:r>
                        <a:rPr lang="en-US" sz="1200" kern="1200" dirty="0">
                          <a:solidFill>
                            <a:schemeClr val="tx1"/>
                          </a:solidFill>
                          <a:effectLst/>
                          <a:latin typeface="+mn-lt"/>
                          <a:ea typeface="+mn-ea"/>
                          <a:cs typeface="+mn-cs"/>
                        </a:rPr>
                        <a:t>Finally, identify a strategic partner relationship with a partner who demonstrates they will be a key contributor to your organization’s transformation and innovation. Use your strategic partner's experience and knowledge to promote your business outcomes.</a:t>
                      </a:r>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354934" y="189911"/>
            <a:ext cx="11588249" cy="668692"/>
          </a:xfrm>
        </p:spPr>
        <p:txBody>
          <a:bodyPr/>
          <a:lstStyle/>
          <a:p>
            <a:r>
              <a:rPr lang="en-US" dirty="0"/>
              <a:t>Find, manage, and coordinate capable, certified partners</a:t>
            </a:r>
          </a:p>
        </p:txBody>
      </p:sp>
      <p:graphicFrame>
        <p:nvGraphicFramePr>
          <p:cNvPr id="12" name="Table 11">
            <a:extLst>
              <a:ext uri="{FF2B5EF4-FFF2-40B4-BE49-F238E27FC236}">
                <a16:creationId xmlns:a16="http://schemas.microsoft.com/office/drawing/2014/main" id="{9DC0F5C4-DF37-409C-AFDE-4AE833D3A0F9}"/>
              </a:ext>
            </a:extLst>
          </p:cNvPr>
          <p:cNvGraphicFramePr>
            <a:graphicFrameLocks noGrp="1"/>
          </p:cNvGraphicFramePr>
          <p:nvPr>
            <p:extLst>
              <p:ext uri="{D42A27DB-BD31-4B8C-83A1-F6EECF244321}">
                <p14:modId xmlns:p14="http://schemas.microsoft.com/office/powerpoint/2010/main" val="596254290"/>
              </p:ext>
            </p:extLst>
          </p:nvPr>
        </p:nvGraphicFramePr>
        <p:xfrm>
          <a:off x="416041" y="4979462"/>
          <a:ext cx="11221243" cy="579120"/>
        </p:xfrm>
        <a:graphic>
          <a:graphicData uri="http://schemas.openxmlformats.org/drawingml/2006/table">
            <a:tbl>
              <a:tblPr firstRow="1" bandRow="1" bandCol="1">
                <a:tableStyleId>{69012ECD-51FC-41F1-AA8D-1B2483CD663E}</a:tableStyleId>
              </a:tblPr>
              <a:tblGrid>
                <a:gridCol w="3667280">
                  <a:extLst>
                    <a:ext uri="{9D8B030D-6E8A-4147-A177-3AD203B41FA5}">
                      <a16:colId xmlns:a16="http://schemas.microsoft.com/office/drawing/2014/main" val="2402900772"/>
                    </a:ext>
                  </a:extLst>
                </a:gridCol>
                <a:gridCol w="3646382">
                  <a:extLst>
                    <a:ext uri="{9D8B030D-6E8A-4147-A177-3AD203B41FA5}">
                      <a16:colId xmlns:a16="http://schemas.microsoft.com/office/drawing/2014/main" val="2255250282"/>
                    </a:ext>
                  </a:extLst>
                </a:gridCol>
                <a:gridCol w="3907581">
                  <a:extLst>
                    <a:ext uri="{9D8B030D-6E8A-4147-A177-3AD203B41FA5}">
                      <a16:colId xmlns:a16="http://schemas.microsoft.com/office/drawing/2014/main" val="381083014"/>
                    </a:ext>
                  </a:extLst>
                </a:gridCol>
              </a:tblGrid>
              <a:tr h="269079">
                <a:tc gridSpan="3">
                  <a:txBody>
                    <a:bodyPr/>
                    <a:lstStyle/>
                    <a:p>
                      <a:pPr>
                        <a:buNone/>
                      </a:pPr>
                      <a:r>
                        <a:rPr lang="en-US" sz="1400" dirty="0"/>
                        <a:t>Key implementation steps</a:t>
                      </a:r>
                    </a:p>
                  </a:txBody>
                  <a:tcPr/>
                </a:tc>
                <a:tc hMerge="1">
                  <a:txBody>
                    <a:bodyPr/>
                    <a:lstStyle/>
                    <a:p>
                      <a:endParaRPr lang="en-US" sz="1400" dirty="0"/>
                    </a:p>
                  </a:txBody>
                  <a:tcPr/>
                </a:tc>
                <a:tc hMerge="1">
                  <a:txBody>
                    <a:bodyPr/>
                    <a:lstStyle/>
                    <a:p>
                      <a:endParaRPr lang="en-US" sz="1400" dirty="0"/>
                    </a:p>
                  </a:txBody>
                  <a:tcPr/>
                </a:tc>
                <a:extLst>
                  <a:ext uri="{0D108BD9-81ED-4DB2-BD59-A6C34878D82A}">
                    <a16:rowId xmlns:a16="http://schemas.microsoft.com/office/drawing/2014/main" val="74787461"/>
                  </a:ext>
                </a:extLst>
              </a:tr>
              <a:tr h="269078">
                <a:tc>
                  <a:txBody>
                    <a:bodyPr/>
                    <a:lstStyle/>
                    <a:p>
                      <a:pPr lvl="0" algn="ctr">
                        <a:buNone/>
                      </a:pPr>
                      <a:r>
                        <a:rPr lang="en-US" sz="1200" dirty="0"/>
                        <a:t>Start</a:t>
                      </a:r>
                    </a:p>
                  </a:txBody>
                  <a:tcPr/>
                </a:tc>
                <a:tc>
                  <a:txBody>
                    <a:bodyPr/>
                    <a:lstStyle/>
                    <a:p>
                      <a:pPr lvl="0" algn="ctr">
                        <a:buNone/>
                      </a:pPr>
                      <a:r>
                        <a:rPr lang="en-US" sz="1200" dirty="0"/>
                        <a:t>Improve</a:t>
                      </a:r>
                    </a:p>
                  </a:txBody>
                  <a:tcPr/>
                </a:tc>
                <a:tc>
                  <a:txBody>
                    <a:bodyPr/>
                    <a:lstStyle/>
                    <a:p>
                      <a:pPr lvl="0" algn="ctr">
                        <a:buNone/>
                      </a:pPr>
                      <a:r>
                        <a:rPr lang="en-US" sz="1200" dirty="0"/>
                        <a:t>Optimize</a:t>
                      </a:r>
                    </a:p>
                  </a:txBody>
                  <a:tcPr/>
                </a:tc>
                <a:extLst>
                  <a:ext uri="{0D108BD9-81ED-4DB2-BD59-A6C34878D82A}">
                    <a16:rowId xmlns:a16="http://schemas.microsoft.com/office/drawing/2014/main" val="4011364265"/>
                  </a:ext>
                </a:extLst>
              </a:tr>
            </a:tbl>
          </a:graphicData>
        </a:graphic>
      </p:graphicFrame>
      <p:sp>
        <p:nvSpPr>
          <p:cNvPr id="16" name="Chevron 37">
            <a:extLst>
              <a:ext uri="{FF2B5EF4-FFF2-40B4-BE49-F238E27FC236}">
                <a16:creationId xmlns:a16="http://schemas.microsoft.com/office/drawing/2014/main" id="{C0A1DB8D-E9A3-4BB0-BF35-9F1C636828CE}"/>
              </a:ext>
            </a:extLst>
          </p:cNvPr>
          <p:cNvSpPr/>
          <p:nvPr/>
        </p:nvSpPr>
        <p:spPr>
          <a:xfrm>
            <a:off x="5827874" y="5565382"/>
            <a:ext cx="208712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Select and onboard a partner</a:t>
            </a:r>
          </a:p>
        </p:txBody>
      </p:sp>
      <p:sp>
        <p:nvSpPr>
          <p:cNvPr id="17" name="Chevron 37">
            <a:extLst>
              <a:ext uri="{FF2B5EF4-FFF2-40B4-BE49-F238E27FC236}">
                <a16:creationId xmlns:a16="http://schemas.microsoft.com/office/drawing/2014/main" id="{4E281BD8-D27A-4E9B-96BB-224668678E81}"/>
              </a:ext>
            </a:extLst>
          </p:cNvPr>
          <p:cNvSpPr/>
          <p:nvPr/>
        </p:nvSpPr>
        <p:spPr>
          <a:xfrm>
            <a:off x="7680126" y="5565382"/>
            <a:ext cx="204531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Manage your partner</a:t>
            </a:r>
          </a:p>
        </p:txBody>
      </p:sp>
      <p:sp>
        <p:nvSpPr>
          <p:cNvPr id="18" name="Chevron 37">
            <a:extLst>
              <a:ext uri="{FF2B5EF4-FFF2-40B4-BE49-F238E27FC236}">
                <a16:creationId xmlns:a16="http://schemas.microsoft.com/office/drawing/2014/main" id="{4362B382-644F-4DAD-AB5E-C17D8E86839A}"/>
              </a:ext>
            </a:extLst>
          </p:cNvPr>
          <p:cNvSpPr/>
          <p:nvPr/>
        </p:nvSpPr>
        <p:spPr>
          <a:xfrm>
            <a:off x="9469250" y="5565382"/>
            <a:ext cx="2155075"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6. Develop a strategic partner relationship</a:t>
            </a:r>
          </a:p>
        </p:txBody>
      </p:sp>
      <p:sp>
        <p:nvSpPr>
          <p:cNvPr id="26" name="Chevron 37">
            <a:extLst>
              <a:ext uri="{FF2B5EF4-FFF2-40B4-BE49-F238E27FC236}">
                <a16:creationId xmlns:a16="http://schemas.microsoft.com/office/drawing/2014/main" id="{5B95A888-6E11-4082-8669-B1E6B21041DF}"/>
              </a:ext>
            </a:extLst>
          </p:cNvPr>
          <p:cNvSpPr/>
          <p:nvPr/>
        </p:nvSpPr>
        <p:spPr>
          <a:xfrm>
            <a:off x="4047016" y="5565382"/>
            <a:ext cx="204531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Evaluate prospective partners</a:t>
            </a:r>
          </a:p>
        </p:txBody>
      </p:sp>
      <p:sp>
        <p:nvSpPr>
          <p:cNvPr id="27" name="Chevron 37">
            <a:extLst>
              <a:ext uri="{FF2B5EF4-FFF2-40B4-BE49-F238E27FC236}">
                <a16:creationId xmlns:a16="http://schemas.microsoft.com/office/drawing/2014/main" id="{2EBEF5DC-92E1-4B8F-A85A-96C72E4A22A6}"/>
              </a:ext>
            </a:extLst>
          </p:cNvPr>
          <p:cNvSpPr/>
          <p:nvPr/>
        </p:nvSpPr>
        <p:spPr>
          <a:xfrm>
            <a:off x="2218964" y="5565382"/>
            <a:ext cx="205465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Search for prospective partners</a:t>
            </a:r>
          </a:p>
        </p:txBody>
      </p:sp>
      <p:sp>
        <p:nvSpPr>
          <p:cNvPr id="28" name="Chevron 37">
            <a:extLst>
              <a:ext uri="{FF2B5EF4-FFF2-40B4-BE49-F238E27FC236}">
                <a16:creationId xmlns:a16="http://schemas.microsoft.com/office/drawing/2014/main" id="{5C3C78A7-13F2-4DC1-A845-A7CDF736A537}"/>
              </a:ext>
            </a:extLst>
          </p:cNvPr>
          <p:cNvSpPr/>
          <p:nvPr/>
        </p:nvSpPr>
        <p:spPr>
          <a:xfrm>
            <a:off x="422138" y="5565382"/>
            <a:ext cx="2045312"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and establish a partner strategy</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593209"/>
            <a:ext cx="5095045" cy="296877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partner criteria to support the ServiceNow implementation</a:t>
            </a:r>
          </a:p>
          <a:p>
            <a:pPr marL="228600" marR="0" lvl="0" indent="-228600">
              <a:spcAft>
                <a:spcPts val="0"/>
              </a:spcAft>
              <a:buFont typeface="Wingdings" panose="05000000000000000000" pitchFamily="2" charset="2"/>
              <a:buChar char=""/>
              <a:tabLst>
                <a:tab pos="1600200" algn="l"/>
              </a:tabLst>
            </a:pPr>
            <a:r>
              <a:rPr lang="en-US" sz="1200" dirty="0"/>
              <a:t>List the skills and experience with ServiceNow products you need your partner to have, considering:</a:t>
            </a:r>
          </a:p>
          <a:p>
            <a:pPr marL="457108" lvl="1" indent="-228600">
              <a:spcBef>
                <a:spcPts val="1200"/>
              </a:spcBef>
              <a:buFont typeface="Wingdings" panose="05000000000000000000" pitchFamily="2" charset="2"/>
              <a:buChar char=""/>
              <a:tabLst>
                <a:tab pos="1600200" algn="l"/>
              </a:tabLst>
            </a:pPr>
            <a:r>
              <a:rPr lang="en-US" sz="1100" dirty="0"/>
              <a:t>Implementation expertise in the ServiceNow product(s) the partner will implement </a:t>
            </a:r>
          </a:p>
          <a:p>
            <a:pPr marL="457108" lvl="1" indent="-228600">
              <a:spcBef>
                <a:spcPts val="1200"/>
              </a:spcBef>
              <a:buFont typeface="Wingdings" panose="05000000000000000000" pitchFamily="2" charset="2"/>
              <a:buChar char=""/>
              <a:tabLst>
                <a:tab pos="1600200" algn="l"/>
              </a:tabLst>
            </a:pPr>
            <a:r>
              <a:rPr lang="en-US" sz="1100" dirty="0"/>
              <a:t>The number of ServiceNow-certified professionals on staff (to include up-to-date certifications in the specific ServiceNow product(s) the partner will implement) </a:t>
            </a:r>
          </a:p>
          <a:p>
            <a:pPr marL="457108" lvl="1" indent="-228600">
              <a:spcBef>
                <a:spcPts val="1200"/>
              </a:spcBef>
              <a:buFont typeface="Wingdings" panose="05000000000000000000" pitchFamily="2" charset="2"/>
              <a:buChar char=""/>
              <a:tabLst>
                <a:tab pos="1600200" algn="l"/>
              </a:tabLst>
            </a:pPr>
            <a:r>
              <a:rPr lang="en-US" sz="1100" dirty="0"/>
              <a:t>Customer satisfaction ratings and testimonials/references from prior ServiceNow implementations</a:t>
            </a:r>
          </a:p>
          <a:p>
            <a:pPr marL="457108" lvl="1" indent="-228600">
              <a:spcBef>
                <a:spcPts val="1200"/>
              </a:spcBef>
              <a:buFont typeface="Wingdings" panose="05000000000000000000" pitchFamily="2" charset="2"/>
              <a:buChar char=""/>
              <a:tabLst>
                <a:tab pos="1600200" algn="l"/>
              </a:tabLst>
            </a:pPr>
            <a:r>
              <a:rPr lang="en-US" sz="1100" dirty="0"/>
              <a:t>The geography or geographies the partner serves </a:t>
            </a:r>
          </a:p>
          <a:p>
            <a:pPr marL="457108" lvl="1" indent="-228600">
              <a:spcBef>
                <a:spcPts val="1200"/>
              </a:spcBef>
              <a:buFont typeface="Wingdings" panose="05000000000000000000" pitchFamily="2" charset="2"/>
              <a:buChar char=""/>
              <a:tabLst>
                <a:tab pos="1600200" algn="l"/>
              </a:tabLst>
            </a:pPr>
            <a:r>
              <a:rPr lang="en-US" sz="1100" dirty="0"/>
              <a:t>Relevant industry expertise </a:t>
            </a:r>
          </a:p>
          <a:p>
            <a:pPr>
              <a:buFont typeface="Wingdings" pitchFamily="2" charset="2"/>
              <a:buChar char="q"/>
            </a:pPr>
            <a:endParaRPr lang="en-US" sz="1100" dirty="0"/>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049011"/>
            <a:ext cx="11493103" cy="461665"/>
          </a:xfrm>
          <a:prstGeom prst="rect">
            <a:avLst/>
          </a:prstGeom>
          <a:noFill/>
        </p:spPr>
        <p:txBody>
          <a:bodyPr wrap="square" rtlCol="0" anchor="t">
            <a:spAutoFit/>
          </a:bodyPr>
          <a:lstStyle/>
          <a:p>
            <a:r>
              <a:rPr lang="en-US" sz="1200" dirty="0"/>
              <a:t>Define what you need from an implementation partner upfront. Different partners may be more suitable depending on your organization’s requirements. Having requirements prepared ahead of time will help you be more effective in the partner evaluation and selection process.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1a: Define partner requirements</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E6CDE8F2-9ED8-4198-AA63-A56E03390FC8}"/>
              </a:ext>
            </a:extLst>
          </p:cNvPr>
          <p:cNvSpPr txBox="1">
            <a:spLocks/>
          </p:cNvSpPr>
          <p:nvPr/>
        </p:nvSpPr>
        <p:spPr>
          <a:xfrm>
            <a:off x="6016685" y="1593208"/>
            <a:ext cx="5917648" cy="350964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200" b="1" dirty="0"/>
          </a:p>
          <a:p>
            <a:pPr marL="342900" indent="-228600">
              <a:buFont typeface="Wingdings" panose="05000000000000000000" pitchFamily="2" charset="2"/>
              <a:buChar char=""/>
              <a:tabLst>
                <a:tab pos="1600200" algn="l"/>
              </a:tabLst>
            </a:pPr>
            <a:r>
              <a:rPr lang="en-US" sz="1200" dirty="0"/>
              <a:t>List the ongoing support you expect the partner to provide, such as:</a:t>
            </a:r>
          </a:p>
          <a:p>
            <a:pPr marL="570865" lvl="1" indent="-228600">
              <a:spcBef>
                <a:spcPts val="1200"/>
              </a:spcBef>
              <a:buFont typeface="Wingdings" panose="05000000000000000000" pitchFamily="2" charset="2"/>
              <a:buChar char=""/>
              <a:tabLst>
                <a:tab pos="1600200" algn="l"/>
              </a:tabLst>
            </a:pPr>
            <a:r>
              <a:rPr lang="en-US" sz="1100" dirty="0"/>
              <a:t>The ability to provide product training to administrators and/or users</a:t>
            </a:r>
          </a:p>
          <a:p>
            <a:pPr marL="570865" lvl="1" indent="-228600">
              <a:spcBef>
                <a:spcPts val="1200"/>
              </a:spcBef>
              <a:buFont typeface="Wingdings" panose="05000000000000000000" pitchFamily="2" charset="2"/>
              <a:buChar char=""/>
              <a:tabLst>
                <a:tab pos="1600200" algn="l"/>
              </a:tabLst>
            </a:pPr>
            <a:r>
              <a:rPr lang="en-US" sz="1100" dirty="0"/>
              <a:t>Their involvement in process and data mapping </a:t>
            </a:r>
          </a:p>
          <a:p>
            <a:pPr marL="570865" lvl="1" indent="-228600">
              <a:spcBef>
                <a:spcPts val="1200"/>
              </a:spcBef>
              <a:buFont typeface="Wingdings" panose="05000000000000000000" pitchFamily="2" charset="2"/>
              <a:buChar char=""/>
              <a:tabLst>
                <a:tab pos="1600200" algn="l"/>
              </a:tabLst>
            </a:pPr>
            <a:r>
              <a:rPr lang="en-US" sz="1100" dirty="0"/>
              <a:t>The availability of dedicated project management resources with applicable experience that can be paired with your project management team</a:t>
            </a:r>
          </a:p>
          <a:p>
            <a:pPr marL="570865" lvl="1" indent="-228600">
              <a:spcBef>
                <a:spcPts val="1200"/>
              </a:spcBef>
              <a:buFont typeface="Wingdings" panose="05000000000000000000" pitchFamily="2" charset="2"/>
              <a:buChar char=""/>
              <a:tabLst>
                <a:tab pos="1600200" algn="l"/>
              </a:tabLst>
            </a:pPr>
            <a:r>
              <a:rPr lang="en-US" sz="1100" dirty="0"/>
              <a:t>The ability to provide guidance and/or resources to support </a:t>
            </a:r>
            <a:r>
              <a:rPr lang="en-US" sz="1100" dirty="0">
                <a:hlinkClick r:id="rId3"/>
              </a:rPr>
              <a:t>change management</a:t>
            </a:r>
            <a:r>
              <a:rPr lang="en-US" sz="1100" dirty="0"/>
              <a:t> and </a:t>
            </a:r>
            <a:r>
              <a:rPr lang="en-US" sz="1100" dirty="0">
                <a:hlinkClick r:id="rId4"/>
              </a:rPr>
              <a:t>governance</a:t>
            </a:r>
            <a:endParaRPr lang="en-US" sz="1100" dirty="0"/>
          </a:p>
          <a:p>
            <a:pPr marL="342900" indent="-228600">
              <a:buFont typeface="Wingdings" panose="05000000000000000000" pitchFamily="2" charset="2"/>
              <a:buChar char=""/>
              <a:tabLst>
                <a:tab pos="1600200" algn="l"/>
              </a:tabLst>
            </a:pPr>
            <a:r>
              <a:rPr lang="en-US" sz="1200" dirty="0"/>
              <a:t>Document your expectations for how your partner will deliver incident and support processes.</a:t>
            </a:r>
          </a:p>
          <a:p>
            <a:pPr marL="571408" marR="0" lvl="1" indent="-228600">
              <a:spcBef>
                <a:spcPts val="1200"/>
              </a:spcBef>
              <a:spcAft>
                <a:spcPts val="0"/>
              </a:spcAft>
              <a:buFont typeface="Wingdings" panose="05000000000000000000" pitchFamily="2" charset="2"/>
              <a:buChar char=""/>
              <a:tabLst>
                <a:tab pos="1600200" algn="l"/>
              </a:tabLst>
            </a:pPr>
            <a:r>
              <a:rPr lang="en-US" sz="1100" dirty="0"/>
              <a:t>Define your preferred channels for support: in person, self-service portal, chat, email, phone, and/or mobile.</a:t>
            </a:r>
          </a:p>
          <a:p>
            <a:pPr marL="571408" lvl="1" indent="-228600">
              <a:spcBef>
                <a:spcPts val="1200"/>
              </a:spcBef>
              <a:buFont typeface="Wingdings" panose="05000000000000000000" pitchFamily="2" charset="2"/>
              <a:buChar char=""/>
              <a:tabLst>
                <a:tab pos="1600200" algn="l"/>
              </a:tabLst>
            </a:pPr>
            <a:r>
              <a:rPr lang="en-US" sz="1100" dirty="0"/>
              <a:t>Define the internal process your organization will use to submit and escalate issues to the partner.</a:t>
            </a:r>
          </a:p>
          <a:p>
            <a:pPr>
              <a:buFont typeface="Wingdings" pitchFamily="2" charset="2"/>
              <a:buChar char="q"/>
            </a:pPr>
            <a:endParaRPr lang="en-US" sz="1100" dirty="0"/>
          </a:p>
          <a:p>
            <a:pPr marL="0" indent="0">
              <a:buNone/>
            </a:pPr>
            <a:endParaRPr lang="en-US" sz="1200" dirty="0"/>
          </a:p>
          <a:p>
            <a:pPr>
              <a:buFont typeface="Wingdings" pitchFamily="2" charset="2"/>
              <a:buChar char="q"/>
            </a:pPr>
            <a:endParaRPr lang="en-US" sz="1200" dirty="0"/>
          </a:p>
        </p:txBody>
      </p:sp>
      <p:sp>
        <p:nvSpPr>
          <p:cNvPr id="15" name="Rectangle 14">
            <a:extLst>
              <a:ext uri="{FF2B5EF4-FFF2-40B4-BE49-F238E27FC236}">
                <a16:creationId xmlns:a16="http://schemas.microsoft.com/office/drawing/2014/main" id="{BA2BACC1-1D52-4721-A90C-E768760D7BA7}"/>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88452566"/>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6E829EA-EB7C-4E41-AFB8-3E488EAACC1B}"/>
              </a:ext>
            </a:extLst>
          </p:cNvPr>
          <p:cNvSpPr txBox="1"/>
          <p:nvPr/>
        </p:nvSpPr>
        <p:spPr>
          <a:xfrm>
            <a:off x="441231" y="1077001"/>
            <a:ext cx="11517760" cy="646331"/>
          </a:xfrm>
          <a:prstGeom prst="rect">
            <a:avLst/>
          </a:prstGeom>
          <a:noFill/>
        </p:spPr>
        <p:txBody>
          <a:bodyPr wrap="square" rtlCol="0">
            <a:spAutoFit/>
          </a:bodyPr>
          <a:lstStyle/>
          <a:p>
            <a:r>
              <a:rPr lang="en-US" sz="1200" dirty="0"/>
              <a:t>Establishing </a:t>
            </a:r>
            <a:r>
              <a:rPr lang="en-US" sz="1200" u="sng" dirty="0">
                <a:hlinkClick r:id="rId3"/>
              </a:rPr>
              <a:t>service level agreements</a:t>
            </a:r>
            <a:r>
              <a:rPr lang="en-US" sz="1200" dirty="0"/>
              <a:t> (SLAs) early helps to support the partner evaluation process and promotes accountability once the partner is selected. To ensure partners are supporting your organization’s defined </a:t>
            </a:r>
            <a:r>
              <a:rPr lang="en-US" sz="1200" dirty="0">
                <a:hlinkClick r:id="rId4"/>
              </a:rPr>
              <a:t>business outcomes</a:t>
            </a:r>
            <a:r>
              <a:rPr lang="en-US" sz="1200" dirty="0"/>
              <a:t>, partners should also have defined goals for how effectively they teach your internal team new skills and improve optimization.</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1b: Define partner metrics</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F3588FAD-F52E-40DB-A8CA-0F17CE92219C}"/>
              </a:ext>
            </a:extLst>
          </p:cNvPr>
          <p:cNvSpPr txBox="1">
            <a:spLocks/>
          </p:cNvSpPr>
          <p:nvPr/>
        </p:nvSpPr>
        <p:spPr>
          <a:xfrm>
            <a:off x="441231" y="1804646"/>
            <a:ext cx="5286238" cy="2968778"/>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metrics for the partner to be included in the contractual agreement</a:t>
            </a:r>
          </a:p>
          <a:p>
            <a:pPr>
              <a:buFont typeface="Wingdings" pitchFamily="2" charset="2"/>
              <a:buChar char="q"/>
            </a:pPr>
            <a:r>
              <a:rPr lang="en-US" sz="1200" dirty="0"/>
              <a:t>Define SLAs such as:</a:t>
            </a:r>
          </a:p>
          <a:p>
            <a:pPr marL="457108" marR="0" lvl="1" indent="-228600">
              <a:spcBef>
                <a:spcPts val="1200"/>
              </a:spcBef>
              <a:spcAft>
                <a:spcPts val="0"/>
              </a:spcAft>
              <a:buFont typeface="Wingdings" panose="05000000000000000000" pitchFamily="2" charset="2"/>
              <a:buChar char=""/>
              <a:tabLst>
                <a:tab pos="1600200" algn="l"/>
              </a:tabLst>
            </a:pPr>
            <a:r>
              <a:rPr lang="en-US" sz="1100" dirty="0"/>
              <a:t>Guarantees the certification and backgrounds of the partner’s staff assigned to your organization</a:t>
            </a:r>
          </a:p>
          <a:p>
            <a:pPr marL="456565" marR="0" lvl="1" indent="-228600">
              <a:spcBef>
                <a:spcPts val="1200"/>
              </a:spcBef>
              <a:spcAft>
                <a:spcPts val="0"/>
              </a:spcAft>
              <a:buFont typeface="Wingdings" panose="05000000000000000000" pitchFamily="2" charset="2"/>
              <a:buChar char=""/>
              <a:tabLst>
                <a:tab pos="1600200" algn="l"/>
              </a:tabLst>
            </a:pPr>
            <a:r>
              <a:rPr lang="en-US" sz="1100" dirty="0"/>
              <a:t>Expected time frames for responses and processes to escalate and resolve issues (e.g., the mean time to repair)</a:t>
            </a:r>
          </a:p>
          <a:p>
            <a:pPr marL="457108" marR="0" lvl="1" indent="-228600">
              <a:spcBef>
                <a:spcPts val="1200"/>
              </a:spcBef>
              <a:spcAft>
                <a:spcPts val="0"/>
              </a:spcAft>
              <a:buFont typeface="Wingdings" panose="05000000000000000000" pitchFamily="2" charset="2"/>
              <a:buChar char=""/>
              <a:tabLst>
                <a:tab pos="1600200" algn="l"/>
              </a:tabLst>
            </a:pPr>
            <a:r>
              <a:rPr lang="en-US" sz="1100" dirty="0"/>
              <a:t>Financial remediation for failure to meet SLAs</a:t>
            </a:r>
          </a:p>
          <a:p>
            <a:pPr marL="0" indent="0">
              <a:buNone/>
            </a:pPr>
            <a:endParaRPr lang="en-US" sz="1200" dirty="0"/>
          </a:p>
          <a:p>
            <a:pPr>
              <a:buFont typeface="Wingdings" pitchFamily="2" charset="2"/>
              <a:buChar char="q"/>
            </a:pPr>
            <a:endParaRPr lang="en-US" sz="1200" dirty="0"/>
          </a:p>
          <a:p>
            <a:pPr>
              <a:buFont typeface="Wingdings" pitchFamily="2" charset="2"/>
              <a:buChar char="q"/>
            </a:pPr>
            <a:endParaRPr lang="en-US" sz="1100" dirty="0"/>
          </a:p>
          <a:p>
            <a:pPr marL="0" indent="0">
              <a:buNone/>
            </a:pPr>
            <a:endParaRPr lang="en-US" sz="1200" dirty="0"/>
          </a:p>
          <a:p>
            <a:pPr>
              <a:buFont typeface="Wingdings" pitchFamily="2" charset="2"/>
              <a:buChar char="q"/>
            </a:pPr>
            <a:endParaRPr lang="en-US" sz="1200" dirty="0"/>
          </a:p>
        </p:txBody>
      </p:sp>
      <p:sp>
        <p:nvSpPr>
          <p:cNvPr id="27" name="Rectangle 26">
            <a:extLst>
              <a:ext uri="{FF2B5EF4-FFF2-40B4-BE49-F238E27FC236}">
                <a16:creationId xmlns:a16="http://schemas.microsoft.com/office/drawing/2014/main" id="{7EF03DD4-DEC7-4E10-BD86-3D805FB3FF01}"/>
              </a:ext>
            </a:extLst>
          </p:cNvPr>
          <p:cNvSpPr/>
          <p:nvPr/>
        </p:nvSpPr>
        <p:spPr>
          <a:xfrm>
            <a:off x="754042" y="4034686"/>
            <a:ext cx="4050259" cy="62201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SLAs should be living documents—as organizational priorities shift, SLAs should be amendable to reflect new requirements.</a:t>
            </a:r>
          </a:p>
        </p:txBody>
      </p:sp>
      <p:sp>
        <p:nvSpPr>
          <p:cNvPr id="2" name="Rectangle 1">
            <a:extLst>
              <a:ext uri="{FF2B5EF4-FFF2-40B4-BE49-F238E27FC236}">
                <a16:creationId xmlns:a16="http://schemas.microsoft.com/office/drawing/2014/main" id="{94CC8576-B911-44A7-8375-2EB8718B5D1A}"/>
              </a:ext>
            </a:extLst>
          </p:cNvPr>
          <p:cNvSpPr/>
          <p:nvPr/>
        </p:nvSpPr>
        <p:spPr>
          <a:xfrm>
            <a:off x="5866166" y="2297279"/>
            <a:ext cx="6092825" cy="2182136"/>
          </a:xfrm>
          <a:prstGeom prst="rect">
            <a:avLst/>
          </a:prstGeom>
        </p:spPr>
        <p:txBody>
          <a:bodyPr wrap="square">
            <a:spAutoFit/>
          </a:bodyPr>
          <a:lstStyle/>
          <a:p>
            <a:pPr marL="342900" indent="-228600" defTabSz="457017">
              <a:lnSpc>
                <a:spcPct val="90000"/>
              </a:lnSpc>
              <a:spcBef>
                <a:spcPts val="1200"/>
              </a:spcBef>
              <a:buClr>
                <a:schemeClr val="tx1"/>
              </a:buClr>
              <a:buFont typeface="Wingdings" panose="05000000000000000000" pitchFamily="2" charset="2"/>
              <a:buChar char=""/>
              <a:tabLst>
                <a:tab pos="1600200" algn="l"/>
              </a:tabLst>
            </a:pPr>
            <a:r>
              <a:rPr lang="en-US" sz="1200" dirty="0"/>
              <a:t>Motivate partners by defining contractual incentives that create rewards for going above and beyond continuous improvement metrics:</a:t>
            </a:r>
            <a:endParaRPr lang="en-US" sz="1100" dirty="0"/>
          </a:p>
          <a:p>
            <a:pPr marL="457108" marR="0" lvl="1" indent="-228600" defTabSz="457017">
              <a:lnSpc>
                <a:spcPct val="90000"/>
              </a:lnSpc>
              <a:spcBef>
                <a:spcPts val="1200"/>
              </a:spcBef>
              <a:spcAft>
                <a:spcPts val="0"/>
              </a:spcAft>
              <a:buClr>
                <a:schemeClr val="tx1"/>
              </a:buClr>
              <a:buFont typeface="Wingdings" panose="05000000000000000000" pitchFamily="2" charset="2"/>
              <a:buChar char=""/>
              <a:tabLst>
                <a:tab pos="1600200" algn="l"/>
              </a:tabLst>
            </a:pPr>
            <a:r>
              <a:rPr lang="en-US" sz="1100" dirty="0"/>
              <a:t>Overachievement on specific SLAs (e.g., internal staff with new skills or delivering ahead of schedule)</a:t>
            </a:r>
          </a:p>
          <a:p>
            <a:pPr marL="457108" marR="0" lvl="1" indent="-228600" defTabSz="457017">
              <a:lnSpc>
                <a:spcPct val="90000"/>
              </a:lnSpc>
              <a:spcBef>
                <a:spcPts val="1200"/>
              </a:spcBef>
              <a:spcAft>
                <a:spcPts val="0"/>
              </a:spcAft>
              <a:buClr>
                <a:schemeClr val="tx1"/>
              </a:buClr>
              <a:buFont typeface="Wingdings" panose="05000000000000000000" pitchFamily="2" charset="2"/>
              <a:buChar char=""/>
              <a:tabLst>
                <a:tab pos="1600200" algn="l"/>
              </a:tabLst>
            </a:pPr>
            <a:r>
              <a:rPr lang="en-US" sz="1100" dirty="0"/>
              <a:t>Identification and delivery of new innovations (e.g., uses for artificial intelligence (AI), added capabilities that allow the organization to address new markets, or new business models created) </a:t>
            </a:r>
          </a:p>
          <a:p>
            <a:pPr marL="457108" marR="0" lvl="1" indent="-228600" defTabSz="457017">
              <a:lnSpc>
                <a:spcPct val="90000"/>
              </a:lnSpc>
              <a:spcBef>
                <a:spcPts val="1200"/>
              </a:spcBef>
              <a:spcAft>
                <a:spcPts val="0"/>
              </a:spcAft>
              <a:buClr>
                <a:schemeClr val="tx1"/>
              </a:buClr>
              <a:buFont typeface="Wingdings" panose="05000000000000000000" pitchFamily="2" charset="2"/>
              <a:buChar char=""/>
              <a:tabLst>
                <a:tab pos="1600200" algn="l"/>
              </a:tabLst>
            </a:pPr>
            <a:r>
              <a:rPr lang="en-US" sz="1100" dirty="0"/>
              <a:t>Identification and delivery of service improvements (e.g., more efficient processes or improved automation)</a:t>
            </a:r>
          </a:p>
          <a:p>
            <a:pPr marL="228508" lvl="1" defTabSz="457017">
              <a:lnSpc>
                <a:spcPct val="90000"/>
              </a:lnSpc>
              <a:spcBef>
                <a:spcPts val="600"/>
              </a:spcBef>
              <a:buClr>
                <a:schemeClr val="tx1"/>
              </a:buClr>
              <a:tabLst>
                <a:tab pos="1600200" algn="l"/>
              </a:tabLst>
            </a:pPr>
            <a:endParaRPr lang="en-US" sz="1100" dirty="0"/>
          </a:p>
        </p:txBody>
      </p:sp>
      <p:sp>
        <p:nvSpPr>
          <p:cNvPr id="16" name="Rectangle 15">
            <a:extLst>
              <a:ext uri="{FF2B5EF4-FFF2-40B4-BE49-F238E27FC236}">
                <a16:creationId xmlns:a16="http://schemas.microsoft.com/office/drawing/2014/main" id="{0811B365-85AF-4AE9-BFAF-8F3762E963BF}"/>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02255563"/>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621199"/>
            <a:ext cx="11539275" cy="368756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cross-functional evaluation team to ensure an effective evaluation is conducted</a:t>
            </a:r>
          </a:p>
          <a:p>
            <a:pPr marL="228600" indent="-228600">
              <a:buFont typeface="Wingdings" panose="05000000000000000000" pitchFamily="2" charset="2"/>
              <a:buChar char=""/>
              <a:tabLst>
                <a:tab pos="1600200" algn="l"/>
              </a:tabLst>
            </a:pPr>
            <a:r>
              <a:rPr lang="en-US" sz="1200" dirty="0"/>
              <a:t>Create a partner evaluation team of key stakeholders that will lead the review of prospective partners and decide on the final selection. As possible, include stakeholders from:</a:t>
            </a:r>
          </a:p>
          <a:p>
            <a:pPr marL="457108" lvl="1" indent="-228600">
              <a:spcBef>
                <a:spcPts val="1200"/>
              </a:spcBef>
              <a:buFont typeface="Wingdings" panose="05000000000000000000" pitchFamily="2" charset="2"/>
              <a:buChar char=""/>
              <a:tabLst>
                <a:tab pos="1600200" algn="l"/>
              </a:tabLst>
            </a:pPr>
            <a:r>
              <a:rPr lang="en-US" sz="1100" dirty="0"/>
              <a:t>Legal</a:t>
            </a:r>
          </a:p>
          <a:p>
            <a:pPr marL="457108" lvl="1" indent="-228600">
              <a:spcBef>
                <a:spcPts val="1200"/>
              </a:spcBef>
              <a:buFont typeface="Wingdings" panose="05000000000000000000" pitchFamily="2" charset="2"/>
              <a:buChar char=""/>
              <a:tabLst>
                <a:tab pos="1600200" algn="l"/>
              </a:tabLst>
            </a:pPr>
            <a:r>
              <a:rPr lang="en-US" sz="1100" dirty="0"/>
              <a:t>Procurement</a:t>
            </a:r>
          </a:p>
          <a:p>
            <a:pPr marL="457108" lvl="1" indent="-228600">
              <a:spcBef>
                <a:spcPts val="1200"/>
              </a:spcBef>
              <a:buFont typeface="Wingdings" panose="05000000000000000000" pitchFamily="2" charset="2"/>
              <a:buChar char=""/>
              <a:tabLst>
                <a:tab pos="1600200" algn="l"/>
              </a:tabLst>
            </a:pPr>
            <a:r>
              <a:rPr lang="en-US" sz="1100" dirty="0"/>
              <a:t>Finance (as a prerequisite, make sure you work with finance to have an approved, set budget for partner services)</a:t>
            </a:r>
          </a:p>
          <a:p>
            <a:pPr marL="457108" lvl="1" indent="-228600">
              <a:spcBef>
                <a:spcPts val="1200"/>
              </a:spcBef>
              <a:buFont typeface="Wingdings" panose="05000000000000000000" pitchFamily="2" charset="2"/>
              <a:buChar char=""/>
              <a:tabLst>
                <a:tab pos="1600200" algn="l"/>
              </a:tabLst>
            </a:pPr>
            <a:r>
              <a:rPr lang="en-US" sz="1100" dirty="0"/>
              <a:t>Vendor management</a:t>
            </a:r>
          </a:p>
          <a:p>
            <a:pPr marL="457108" lvl="1" indent="-228600">
              <a:spcBef>
                <a:spcPts val="1200"/>
              </a:spcBef>
              <a:buFont typeface="Wingdings" panose="05000000000000000000" pitchFamily="2" charset="2"/>
              <a:buChar char=""/>
              <a:tabLst>
                <a:tab pos="1600200" algn="l"/>
              </a:tabLst>
            </a:pPr>
            <a:r>
              <a:rPr lang="en-US" sz="1100" dirty="0"/>
              <a:t>Program management</a:t>
            </a:r>
          </a:p>
          <a:p>
            <a:pPr marL="457108" lvl="1" indent="-228600">
              <a:spcBef>
                <a:spcPts val="1200"/>
              </a:spcBef>
              <a:buFont typeface="Wingdings" panose="05000000000000000000" pitchFamily="2" charset="2"/>
              <a:buChar char=""/>
              <a:tabLst>
                <a:tab pos="1600200" algn="l"/>
              </a:tabLst>
            </a:pPr>
            <a:r>
              <a:rPr lang="en-US" sz="1100" dirty="0"/>
              <a:t>ServiceNow </a:t>
            </a:r>
            <a:r>
              <a:rPr lang="en-US" sz="1100" dirty="0">
                <a:hlinkClick r:id="rId3"/>
              </a:rPr>
              <a:t>executive sponsor</a:t>
            </a:r>
            <a:endParaRPr lang="en-US" sz="1100" dirty="0"/>
          </a:p>
          <a:p>
            <a:pPr marL="457108" lvl="1" indent="-228600">
              <a:spcBef>
                <a:spcPts val="1200"/>
              </a:spcBef>
              <a:buFont typeface="Wingdings" panose="05000000000000000000" pitchFamily="2" charset="2"/>
              <a:buChar char=""/>
              <a:tabLst>
                <a:tab pos="1600200" algn="l"/>
              </a:tabLst>
            </a:pPr>
            <a:r>
              <a:rPr lang="en-US" sz="1100" dirty="0"/>
              <a:t>Now Platform</a:t>
            </a:r>
            <a:r>
              <a:rPr lang="en-US" sz="1100" baseline="30000" dirty="0"/>
              <a:t>®</a:t>
            </a:r>
            <a:r>
              <a:rPr lang="en-US" sz="1100" dirty="0"/>
              <a:t> owner</a:t>
            </a:r>
          </a:p>
          <a:p>
            <a:pPr marL="457108" lvl="1" indent="-228600">
              <a:spcBef>
                <a:spcPts val="1200"/>
              </a:spcBef>
              <a:buFont typeface="Wingdings" panose="05000000000000000000" pitchFamily="2" charset="2"/>
              <a:buChar char=""/>
              <a:tabLst>
                <a:tab pos="1600200" algn="l"/>
              </a:tabLst>
            </a:pPr>
            <a:r>
              <a:rPr lang="en-US" sz="1100" dirty="0"/>
              <a:t>Members of the steering committee (if applicable)</a:t>
            </a:r>
          </a:p>
          <a:p>
            <a:pPr marL="228600" indent="-228600">
              <a:buFont typeface="Wingdings" panose="05000000000000000000" pitchFamily="2" charset="2"/>
              <a:buChar char=""/>
              <a:tabLst>
                <a:tab pos="1600200" algn="l"/>
              </a:tabLst>
            </a:pPr>
            <a:r>
              <a:rPr lang="en-US" sz="1200" dirty="0">
                <a:ea typeface="+mn-ea"/>
                <a:cs typeface="+mn-cs"/>
              </a:rPr>
              <a:t>Conduct a</a:t>
            </a:r>
            <a:r>
              <a:rPr lang="en-US" sz="1200" dirty="0"/>
              <a:t> kickoff session with this team (scheduled and run by your implementation project manager) to establish a common understanding of the </a:t>
            </a:r>
            <a:r>
              <a:rPr lang="en-US" sz="1200" dirty="0">
                <a:hlinkClick r:id="rId4"/>
              </a:rPr>
              <a:t>business case</a:t>
            </a:r>
            <a:r>
              <a:rPr lang="en-US" sz="1200" dirty="0"/>
              <a:t> and partner requirements and to explain the team’s roles and responsibilities (e.g., evaluation and selection decision).</a:t>
            </a:r>
          </a:p>
          <a:p>
            <a:pPr marL="0" marR="0" indent="0">
              <a:spcBef>
                <a:spcPts val="0"/>
              </a:spcBef>
              <a:spcAft>
                <a:spcPts val="800"/>
              </a:spcAft>
              <a:buNone/>
            </a:pPr>
            <a:endParaRPr lang="en-US" sz="1200" dirty="0"/>
          </a:p>
          <a:p>
            <a:pPr>
              <a:buFont typeface="Wingdings" pitchFamily="2" charset="2"/>
              <a:buChar char="q"/>
            </a:pPr>
            <a:endParaRPr lang="en-US" sz="1100" dirty="0"/>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077001"/>
            <a:ext cx="11539275" cy="461665"/>
          </a:xfrm>
          <a:prstGeom prst="rect">
            <a:avLst/>
          </a:prstGeom>
          <a:noFill/>
        </p:spPr>
        <p:txBody>
          <a:bodyPr wrap="square" rtlCol="0">
            <a:spAutoFit/>
          </a:bodyPr>
          <a:lstStyle/>
          <a:p>
            <a:r>
              <a:rPr lang="en-US" sz="1200" dirty="0"/>
              <a:t>Engage the right internal roles early in partner exploration and selection. These stakeholders will provide the right expertise to support the decision-making process, help gain support from business partners, and be involved in onboarding and managing the partnership.</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1c: Build an evaluation team</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14" name="Rectangle 13">
            <a:extLst>
              <a:ext uri="{FF2B5EF4-FFF2-40B4-BE49-F238E27FC236}">
                <a16:creationId xmlns:a16="http://schemas.microsoft.com/office/drawing/2014/main" id="{2780A5B1-1704-4FEF-9493-14B2902A82C7}"/>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20383596"/>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425923"/>
            <a:ext cx="5653181" cy="1426092"/>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qualification assessment criteria for prospective partners, including factors such as:</a:t>
            </a:r>
            <a:endParaRPr lang="en-US" sz="1100" dirty="0"/>
          </a:p>
          <a:p>
            <a:pPr marL="228600" indent="-228600">
              <a:buFont typeface="Wingdings" panose="05000000000000000000" pitchFamily="2" charset="2"/>
              <a:buChar char=""/>
              <a:tabLst>
                <a:tab pos="1600200" algn="l"/>
              </a:tabLst>
            </a:pPr>
            <a:r>
              <a:rPr lang="en-US" sz="1200" dirty="0"/>
              <a:t>Industry reputation and experience</a:t>
            </a:r>
          </a:p>
          <a:p>
            <a:pPr marL="228600" indent="-228600">
              <a:buFont typeface="Wingdings" panose="05000000000000000000" pitchFamily="2" charset="2"/>
              <a:buChar char=""/>
              <a:tabLst>
                <a:tab pos="1600200" algn="l"/>
              </a:tabLst>
            </a:pPr>
            <a:r>
              <a:rPr lang="en-US" sz="1200" dirty="0"/>
              <a:t>Number of years in business</a:t>
            </a:r>
          </a:p>
          <a:p>
            <a:pPr marL="228600" indent="-228600">
              <a:buFont typeface="Wingdings" panose="05000000000000000000" pitchFamily="2" charset="2"/>
              <a:buChar char=""/>
              <a:tabLst>
                <a:tab pos="1600200" algn="l"/>
              </a:tabLst>
            </a:pPr>
            <a:r>
              <a:rPr lang="en-US" sz="1200" dirty="0"/>
              <a:t>Defined business requirements you can identify publicly</a:t>
            </a:r>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1" y="1077001"/>
            <a:ext cx="11225082" cy="461665"/>
          </a:xfrm>
          <a:prstGeom prst="rect">
            <a:avLst/>
          </a:prstGeom>
          <a:noFill/>
        </p:spPr>
        <p:txBody>
          <a:bodyPr wrap="square" rtlCol="0">
            <a:spAutoFit/>
          </a:bodyPr>
          <a:lstStyle/>
          <a:p>
            <a:r>
              <a:rPr lang="en-US" sz="1200" dirty="0"/>
              <a:t>Having a comprehensive partner strategy in hand will help provide guidance in researching and identifying prospective partners. </a:t>
            </a:r>
          </a:p>
          <a:p>
            <a:endParaRPr lang="en-US" sz="1200" dirty="0"/>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2: Search for prospective partners</a:t>
            </a:r>
          </a:p>
        </p:txBody>
      </p:sp>
      <p:sp>
        <p:nvSpPr>
          <p:cNvPr id="20" name="Rectangle 19">
            <a:extLst>
              <a:ext uri="{FF2B5EF4-FFF2-40B4-BE49-F238E27FC236}">
                <a16:creationId xmlns:a16="http://schemas.microsoft.com/office/drawing/2014/main" id="{7ADE274D-51CA-4E82-8963-C5D0261AF195}"/>
              </a:ext>
            </a:extLst>
          </p:cNvPr>
          <p:cNvSpPr/>
          <p:nvPr/>
        </p:nvSpPr>
        <p:spPr>
          <a:xfrm>
            <a:off x="6663012" y="3143098"/>
            <a:ext cx="4412425" cy="88772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Evaluating a larger number of partners can drain resources and dilute the effectiveness of the assessment process. Send your RFI only to a handful of partners that best meet your criteria.</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A2B61A0F-7264-4D62-8E2E-FFF8CBEFB0A1}"/>
              </a:ext>
            </a:extLst>
          </p:cNvPr>
          <p:cNvSpPr txBox="1">
            <a:spLocks/>
          </p:cNvSpPr>
          <p:nvPr/>
        </p:nvSpPr>
        <p:spPr>
          <a:xfrm>
            <a:off x="441231" y="2853638"/>
            <a:ext cx="5881851" cy="281978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Assemble a list of potential partner candidates</a:t>
            </a:r>
            <a:endParaRPr lang="en-US" sz="1200" dirty="0"/>
          </a:p>
          <a:p>
            <a:pPr marL="228600" marR="0" lvl="0" indent="-228600">
              <a:spcAft>
                <a:spcPts val="0"/>
              </a:spcAft>
              <a:buFont typeface="Wingdings" panose="05000000000000000000" pitchFamily="2" charset="2"/>
              <a:buChar char=""/>
              <a:tabLst>
                <a:tab pos="1600200" algn="l"/>
              </a:tabLst>
            </a:pPr>
            <a:r>
              <a:rPr lang="en-US" sz="1200" dirty="0"/>
              <a:t>Start by reviewing partner options on the </a:t>
            </a:r>
            <a:r>
              <a:rPr lang="en-US" sz="1200" dirty="0">
                <a:hlinkClick r:id="rId3"/>
              </a:rPr>
              <a:t>ServiceNow Find A Partner site</a:t>
            </a:r>
            <a:r>
              <a:rPr lang="en-US" sz="1200" dirty="0"/>
              <a:t>.</a:t>
            </a:r>
          </a:p>
          <a:p>
            <a:pPr marL="228600" marR="0" lvl="0" indent="-228600">
              <a:spcAft>
                <a:spcPts val="0"/>
              </a:spcAft>
              <a:buFont typeface="Wingdings" panose="05000000000000000000" pitchFamily="2" charset="2"/>
              <a:buChar char=""/>
              <a:tabLst>
                <a:tab pos="1600200" algn="l"/>
              </a:tabLst>
            </a:pPr>
            <a:r>
              <a:rPr lang="en-US" sz="1200" dirty="0"/>
              <a:t>Ask your ServiceNow account executive for recommendations.</a:t>
            </a:r>
          </a:p>
          <a:p>
            <a:pPr marL="228600" marR="0" lvl="0" indent="-228600">
              <a:spcAft>
                <a:spcPts val="0"/>
              </a:spcAft>
              <a:buFont typeface="Wingdings" panose="05000000000000000000" pitchFamily="2" charset="2"/>
              <a:buChar char=""/>
              <a:tabLst>
                <a:tab pos="1600200" algn="l"/>
              </a:tabLst>
            </a:pPr>
            <a:r>
              <a:rPr lang="en-US" sz="1200" dirty="0"/>
              <a:t>Attend ServiceNow events such as </a:t>
            </a:r>
            <a:r>
              <a:rPr lang="en-US" sz="1200" dirty="0">
                <a:hlinkClick r:id="rId4"/>
              </a:rPr>
              <a:t>Knowledge</a:t>
            </a:r>
            <a:r>
              <a:rPr lang="en-US" sz="1200" dirty="0"/>
              <a:t> to meet with multiple potential partners all at the same place.</a:t>
            </a:r>
          </a:p>
          <a:p>
            <a:pPr marL="228600" marR="0" lvl="0" indent="-228600">
              <a:spcAft>
                <a:spcPts val="0"/>
              </a:spcAft>
              <a:buFont typeface="Wingdings" panose="05000000000000000000" pitchFamily="2" charset="2"/>
              <a:buChar char=""/>
              <a:tabLst>
                <a:tab pos="1600200" algn="l"/>
              </a:tabLst>
            </a:pPr>
            <a:r>
              <a:rPr lang="en-US" sz="1200" dirty="0"/>
              <a:t>Attend local </a:t>
            </a:r>
            <a:r>
              <a:rPr lang="en-US" sz="1200" dirty="0">
                <a:hlinkClick r:id="rId5"/>
              </a:rPr>
              <a:t>ServiceNow User Groups</a:t>
            </a:r>
            <a:r>
              <a:rPr lang="en-US" sz="1200" dirty="0"/>
              <a:t> (SNUGs) to talk with ServiceNow customers to ask for referrals and their experiences with partners.</a:t>
            </a:r>
          </a:p>
          <a:p>
            <a:pPr marL="228600" marR="0" lvl="0" indent="-228600">
              <a:spcAft>
                <a:spcPts val="0"/>
              </a:spcAft>
              <a:buFont typeface="Wingdings" panose="05000000000000000000" pitchFamily="2" charset="2"/>
              <a:buChar char=""/>
              <a:tabLst>
                <a:tab pos="1600200" algn="l"/>
              </a:tabLst>
            </a:pPr>
            <a:r>
              <a:rPr lang="en-US" sz="1200" dirty="0"/>
              <a:t>Research partners on sites like </a:t>
            </a:r>
            <a:r>
              <a:rPr lang="en-US" sz="1200" dirty="0">
                <a:hlinkClick r:id="rId6"/>
              </a:rPr>
              <a:t>Hoovers</a:t>
            </a:r>
            <a:r>
              <a:rPr lang="en-US" sz="1200" dirty="0"/>
              <a:t> and community groups like the </a:t>
            </a:r>
            <a:r>
              <a:rPr lang="en-US" sz="1200" dirty="0">
                <a:hlinkClick r:id="rId7"/>
              </a:rPr>
              <a:t>ServiceNow Community</a:t>
            </a:r>
            <a:r>
              <a:rPr lang="en-US" sz="1200" dirty="0"/>
              <a:t>, which provide a way to get previous customer references.</a:t>
            </a:r>
          </a:p>
          <a:p>
            <a:pPr marL="228600" marR="0" lvl="0" indent="-228600">
              <a:spcAft>
                <a:spcPts val="0"/>
              </a:spcAft>
              <a:buFont typeface="Wingdings" panose="05000000000000000000" pitchFamily="2" charset="2"/>
              <a:buChar char=""/>
              <a:tabLst>
                <a:tab pos="1600200" algn="l"/>
              </a:tabLst>
            </a:pPr>
            <a:r>
              <a:rPr lang="en-US" sz="1200" dirty="0"/>
              <a:t>Ask for referrals from the personal networks of evaluation team members.</a:t>
            </a:r>
          </a:p>
          <a:p>
            <a:pPr marL="0" indent="0">
              <a:buNone/>
            </a:pPr>
            <a:endParaRPr lang="en-US" sz="1200" dirty="0"/>
          </a:p>
        </p:txBody>
      </p:sp>
      <p:sp>
        <p:nvSpPr>
          <p:cNvPr id="27" name="Content Placeholder 11">
            <a:extLst>
              <a:ext uri="{FF2B5EF4-FFF2-40B4-BE49-F238E27FC236}">
                <a16:creationId xmlns:a16="http://schemas.microsoft.com/office/drawing/2014/main" id="{B12F63C2-E7CB-4712-A445-678FFAF932AC}"/>
              </a:ext>
            </a:extLst>
          </p:cNvPr>
          <p:cNvSpPr txBox="1">
            <a:spLocks/>
          </p:cNvSpPr>
          <p:nvPr/>
        </p:nvSpPr>
        <p:spPr>
          <a:xfrm>
            <a:off x="6323082" y="1425923"/>
            <a:ext cx="5653181" cy="149099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Select four to six partners to target with requests for information</a:t>
            </a:r>
            <a:endParaRPr lang="en-US" sz="1200" dirty="0"/>
          </a:p>
          <a:p>
            <a:pPr marL="228600" marR="0" lvl="0" indent="-228600">
              <a:spcAft>
                <a:spcPts val="0"/>
              </a:spcAft>
              <a:buFont typeface="Wingdings" panose="05000000000000000000" pitchFamily="2" charset="2"/>
              <a:buChar char=""/>
              <a:tabLst>
                <a:tab pos="1600200" algn="l"/>
              </a:tabLst>
            </a:pPr>
            <a:r>
              <a:rPr lang="en-US" sz="1200" dirty="0"/>
              <a:t>Work with procurement to write a request for information (RFI).</a:t>
            </a:r>
          </a:p>
          <a:p>
            <a:pPr marL="228600" indent="-228600">
              <a:buFont typeface="Wingdings" panose="05000000000000000000" pitchFamily="2" charset="2"/>
              <a:buChar char=""/>
              <a:tabLst>
                <a:tab pos="1600200" algn="l"/>
              </a:tabLst>
            </a:pPr>
            <a:r>
              <a:rPr lang="en-US" sz="1200" dirty="0"/>
              <a:t>Distribute your RFI to prospective partners that meet your qualification assessment criteria and ask for a response within 15–20 days.</a:t>
            </a:r>
          </a:p>
          <a:p>
            <a:pPr marL="228600" indent="-228600">
              <a:buFont typeface="Wingdings" panose="05000000000000000000" pitchFamily="2" charset="2"/>
              <a:buChar char=""/>
              <a:tabLst>
                <a:tab pos="1600200" algn="l"/>
              </a:tabLst>
            </a:pPr>
            <a:r>
              <a:rPr lang="en-US" sz="1200" dirty="0"/>
              <a:t>Receive and evaluate responses with the partner evaluation team and create a short list of three to four partners.</a:t>
            </a:r>
          </a:p>
          <a:p>
            <a:pPr marL="0" marR="0" lvl="0" indent="0">
              <a:spcAft>
                <a:spcPts val="0"/>
              </a:spcAft>
              <a:buNone/>
              <a:tabLst>
                <a:tab pos="1600200" algn="l"/>
              </a:tabLst>
            </a:pPr>
            <a:endParaRPr lang="en-US" sz="1200" dirty="0"/>
          </a:p>
        </p:txBody>
      </p:sp>
      <p:sp>
        <p:nvSpPr>
          <p:cNvPr id="17" name="Rectangle 16">
            <a:extLst>
              <a:ext uri="{FF2B5EF4-FFF2-40B4-BE49-F238E27FC236}">
                <a16:creationId xmlns:a16="http://schemas.microsoft.com/office/drawing/2014/main" id="{937808DD-1C57-4475-A5B6-CC81A497DFE8}"/>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1725527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0" y="1590788"/>
            <a:ext cx="5653181" cy="188044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Notify partners that, through the RFI evaluation, they’ve been selected for the next stage of the evaluation process</a:t>
            </a:r>
          </a:p>
          <a:p>
            <a:pPr marL="228600" marR="0" lvl="0" indent="-228600">
              <a:spcAft>
                <a:spcPts val="0"/>
              </a:spcAft>
              <a:buFont typeface="Wingdings" panose="05000000000000000000" pitchFamily="2" charset="2"/>
              <a:buChar char=""/>
              <a:tabLst>
                <a:tab pos="1600200" algn="l"/>
              </a:tabLst>
            </a:pPr>
            <a:r>
              <a:rPr lang="en-US" sz="1100" dirty="0"/>
              <a:t>Work with your partner evaluation team to write a request for proposal (RFP) and include the requirements defined in Step 1a. (Work with procurement to use your organization’s standard format).</a:t>
            </a:r>
          </a:p>
          <a:p>
            <a:pPr marL="512649" lvl="2" indent="-228600">
              <a:spcBef>
                <a:spcPts val="1200"/>
              </a:spcBef>
              <a:buFont typeface="Wingdings" panose="05000000000000000000" pitchFamily="2" charset="2"/>
              <a:buChar char=""/>
              <a:tabLst>
                <a:tab pos="1600200" algn="l"/>
              </a:tabLst>
            </a:pPr>
            <a:r>
              <a:rPr lang="en-US" sz="1050" dirty="0"/>
              <a:t>Ask for a minimum of five customer references that represent peers who are similar in size, data complexity, and industry.</a:t>
            </a:r>
          </a:p>
          <a:p>
            <a:pPr marL="228600" marR="0" lvl="0" indent="-228600">
              <a:spcAft>
                <a:spcPts val="0"/>
              </a:spcAft>
              <a:buFont typeface="Wingdings" panose="05000000000000000000" pitchFamily="2" charset="2"/>
              <a:buChar char=""/>
              <a:tabLst>
                <a:tab pos="1600200" algn="l"/>
              </a:tabLst>
            </a:pPr>
            <a:r>
              <a:rPr lang="en-US" sz="1100" dirty="0"/>
              <a:t>Provide a due date for submission (e.g., 30–45 days).</a:t>
            </a:r>
          </a:p>
          <a:p>
            <a:pPr marL="0" indent="0">
              <a:buNone/>
            </a:pPr>
            <a:endParaRPr lang="en-US" sz="1100" dirty="0"/>
          </a:p>
          <a:p>
            <a:pPr marL="0" indent="0">
              <a:buNone/>
            </a:pPr>
            <a:endParaRPr lang="en-US" sz="12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046384"/>
            <a:ext cx="11436640" cy="461665"/>
          </a:xfrm>
          <a:prstGeom prst="rect">
            <a:avLst/>
          </a:prstGeom>
          <a:noFill/>
        </p:spPr>
        <p:txBody>
          <a:bodyPr wrap="square" rtlCol="0" anchor="t">
            <a:spAutoFit/>
          </a:bodyPr>
          <a:lstStyle/>
          <a:p>
            <a:r>
              <a:rPr lang="en-US" sz="1200" dirty="0"/>
              <a:t>Choosing the right ServiceNow partner is vital in ensuring a successful implementation. Your choice of an implementation partner is just as important as your choice to use the Now Platform, but many organizations do not put enough effort into properly vetting partner quality during the selection process.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3: Evaluate prospective partners</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79AC2FE8-C9E5-4A22-8FB6-36EDEEC664E3}"/>
              </a:ext>
            </a:extLst>
          </p:cNvPr>
          <p:cNvSpPr txBox="1">
            <a:spLocks/>
          </p:cNvSpPr>
          <p:nvPr/>
        </p:nvSpPr>
        <p:spPr>
          <a:xfrm>
            <a:off x="441231" y="3452018"/>
            <a:ext cx="5653180" cy="204281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Narrow down and evaluate remaining partner candidates</a:t>
            </a:r>
          </a:p>
          <a:p>
            <a:pPr marL="228600" indent="-228600">
              <a:buFont typeface="Wingdings" panose="05000000000000000000" pitchFamily="2" charset="2"/>
              <a:buChar char=""/>
              <a:tabLst>
                <a:tab pos="1600200" algn="l"/>
              </a:tabLst>
            </a:pPr>
            <a:r>
              <a:rPr lang="en-US" sz="1100" dirty="0"/>
              <a:t>Review submitted RFP forms with the partner evaluation team and use an established scorecard process (one that’s either developed by the partner evaluation team or one that uses standard formats from your organization’s vendor management and procurement functions) to identify two to three partner candidates for final evaluation.</a:t>
            </a:r>
          </a:p>
          <a:p>
            <a:pPr marL="228600" indent="-228600">
              <a:buFont typeface="Wingdings" panose="05000000000000000000" pitchFamily="2" charset="2"/>
              <a:buChar char=""/>
              <a:tabLst>
                <a:tab pos="1600200" algn="l"/>
              </a:tabLst>
            </a:pPr>
            <a:r>
              <a:rPr lang="en-US" sz="1100" dirty="0"/>
              <a:t>Contact customers listed by partner candidates as references and interview them on their experiences. </a:t>
            </a:r>
          </a:p>
          <a:p>
            <a:pPr marL="457108" lvl="1" indent="-228600">
              <a:spcBef>
                <a:spcPts val="1200"/>
              </a:spcBef>
              <a:buFont typeface="Wingdings" panose="05000000000000000000" pitchFamily="2" charset="2"/>
              <a:buChar char=""/>
              <a:tabLst>
                <a:tab pos="1600200" algn="l"/>
              </a:tabLst>
            </a:pPr>
            <a:r>
              <a:rPr lang="en-US" sz="1050" dirty="0"/>
              <a:t>Ask about overall satisfaction, business value realized, and any challenges experienced and how the partner resolved them.</a:t>
            </a:r>
          </a:p>
          <a:p>
            <a:pPr marL="0" marR="0" lvl="0" indent="0">
              <a:spcAft>
                <a:spcPts val="0"/>
              </a:spcAft>
              <a:buNone/>
              <a:tabLst>
                <a:tab pos="1600200" algn="l"/>
              </a:tabLst>
            </a:pPr>
            <a:endParaRPr lang="en-US" sz="1100" dirty="0"/>
          </a:p>
          <a:p>
            <a:pPr marL="0" indent="0">
              <a:buNone/>
            </a:pPr>
            <a:endParaRPr lang="en-US" sz="1100" dirty="0"/>
          </a:p>
          <a:p>
            <a:pPr marL="0" indent="0">
              <a:buNone/>
            </a:pPr>
            <a:endParaRPr lang="en-US" sz="1200" dirty="0"/>
          </a:p>
          <a:p>
            <a:pPr>
              <a:buFont typeface="Wingdings" pitchFamily="2" charset="2"/>
              <a:buChar char="q"/>
            </a:pPr>
            <a:endParaRPr lang="en-US" sz="1200" dirty="0"/>
          </a:p>
        </p:txBody>
      </p:sp>
      <p:sp>
        <p:nvSpPr>
          <p:cNvPr id="29" name="Content Placeholder 11">
            <a:extLst>
              <a:ext uri="{FF2B5EF4-FFF2-40B4-BE49-F238E27FC236}">
                <a16:creationId xmlns:a16="http://schemas.microsoft.com/office/drawing/2014/main" id="{AEE3FF4B-E2A8-474D-B5B0-0819C68972AA}"/>
              </a:ext>
            </a:extLst>
          </p:cNvPr>
          <p:cNvSpPr txBox="1">
            <a:spLocks/>
          </p:cNvSpPr>
          <p:nvPr/>
        </p:nvSpPr>
        <p:spPr>
          <a:xfrm>
            <a:off x="6323082" y="1590788"/>
            <a:ext cx="5653180" cy="408425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Narrow down and evaluate remaining partner candidates</a:t>
            </a:r>
            <a:r>
              <a:rPr lang="en-US" sz="1200" dirty="0"/>
              <a:t> (Continued)</a:t>
            </a:r>
          </a:p>
          <a:p>
            <a:pPr marL="228600" marR="0" lvl="0" indent="-228600">
              <a:spcAft>
                <a:spcPts val="0"/>
              </a:spcAft>
              <a:buFont typeface="Wingdings" panose="05000000000000000000" pitchFamily="2" charset="2"/>
              <a:buChar char=""/>
              <a:tabLst>
                <a:tab pos="1600200" algn="l"/>
              </a:tabLst>
            </a:pPr>
            <a:r>
              <a:rPr lang="en-US" sz="1100" dirty="0"/>
              <a:t>Schedule “partner evaluation days,” led by your partner evaluation team:</a:t>
            </a:r>
          </a:p>
          <a:p>
            <a:pPr marL="512649" lvl="2" indent="-228600">
              <a:spcBef>
                <a:spcPts val="1200"/>
              </a:spcBef>
              <a:buFont typeface="Wingdings" panose="05000000000000000000" pitchFamily="2" charset="2"/>
              <a:buChar char=""/>
              <a:tabLst>
                <a:tab pos="1600200" algn="l"/>
              </a:tabLst>
            </a:pPr>
            <a:r>
              <a:rPr lang="en-US" sz="1050" dirty="0"/>
              <a:t>Provide partner candidates an agenda of topics you want them to cover during the scheduled time. This should include the candidate’s company business model and financial status/solvency, partnership methodologies (including support, development, implementation, and escalation), pricing, industry relationships, and references.</a:t>
            </a:r>
          </a:p>
          <a:p>
            <a:pPr marL="512445" lvl="2" indent="-228600">
              <a:spcBef>
                <a:spcPts val="1200"/>
              </a:spcBef>
              <a:buFont typeface="Wingdings" panose="05000000000000000000" pitchFamily="2" charset="2"/>
              <a:buChar char=""/>
              <a:tabLst>
                <a:tab pos="1600200" algn="l"/>
              </a:tabLst>
            </a:pPr>
            <a:r>
              <a:rPr lang="en-US" sz="1050" dirty="0"/>
              <a:t>To test drive the partner candidate’s ability to deliver the specific needs of your organization, provide them with requirements for a current service request (e.g., requesting a laptop or a building maintenance request) related to a challenge you may be having, and ask them to develop and present a proof of concept (POC). This should not just be a standard product demo but a translation of the product delivery requirements—a “proof point” that the partner can deliver value.</a:t>
            </a:r>
          </a:p>
          <a:p>
            <a:pPr marL="512649" lvl="2" indent="-228600">
              <a:spcBef>
                <a:spcPts val="1200"/>
              </a:spcBef>
              <a:buFont typeface="Wingdings" panose="05000000000000000000" pitchFamily="2" charset="2"/>
              <a:buChar char=""/>
              <a:tabLst>
                <a:tab pos="1600200" algn="l"/>
              </a:tabLst>
            </a:pPr>
            <a:r>
              <a:rPr lang="en-US" sz="1050" dirty="0"/>
              <a:t>Create a partner evaluation form for the partner evaluation team, including criteria from the defined partner requirements (e.g., the partner capabilities defined in Step 1a, management and culture, reference checks, etc.).</a:t>
            </a:r>
          </a:p>
          <a:p>
            <a:pPr marL="512649" lvl="2" indent="-228600">
              <a:spcBef>
                <a:spcPts val="1200"/>
              </a:spcBef>
              <a:buFont typeface="Wingdings" panose="05000000000000000000" pitchFamily="2" charset="2"/>
              <a:buChar char=""/>
              <a:tabLst>
                <a:tab pos="1600200" algn="l"/>
              </a:tabLst>
            </a:pPr>
            <a:r>
              <a:rPr lang="en-US" sz="1050" dirty="0"/>
              <a:t>Collect and score partner evaluation forms.</a:t>
            </a:r>
          </a:p>
          <a:p>
            <a:pPr marL="228600" lvl="2" indent="-228600">
              <a:spcBef>
                <a:spcPts val="1200"/>
              </a:spcBef>
              <a:buFont typeface="Wingdings" panose="05000000000000000000" pitchFamily="2" charset="2"/>
              <a:buChar char=""/>
              <a:tabLst>
                <a:tab pos="1600200" algn="l"/>
              </a:tabLst>
            </a:pPr>
            <a:r>
              <a:rPr lang="en-US" sz="1100" dirty="0"/>
              <a:t>Ask partner candidates to provide a final project proposal, including a statement of work (SOW) and pricing. </a:t>
            </a:r>
          </a:p>
          <a:p>
            <a:pPr marL="284049" lvl="2" indent="0">
              <a:spcBef>
                <a:spcPts val="1200"/>
              </a:spcBef>
              <a:buNone/>
              <a:tabLst>
                <a:tab pos="1600200" algn="l"/>
              </a:tabLst>
            </a:pPr>
            <a:endParaRPr lang="en-US" sz="1100" dirty="0"/>
          </a:p>
          <a:p>
            <a:pPr>
              <a:buFont typeface="Wingdings" pitchFamily="2" charset="2"/>
              <a:buChar char="q"/>
            </a:pPr>
            <a:endParaRPr lang="en-US" sz="1200" dirty="0"/>
          </a:p>
        </p:txBody>
      </p:sp>
      <p:sp>
        <p:nvSpPr>
          <p:cNvPr id="16" name="Rectangle 15">
            <a:extLst>
              <a:ext uri="{FF2B5EF4-FFF2-40B4-BE49-F238E27FC236}">
                <a16:creationId xmlns:a16="http://schemas.microsoft.com/office/drawing/2014/main" id="{4C113B6E-9F26-4797-A5C3-5D1B47C794C3}"/>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3419798"/>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1601515"/>
            <a:ext cx="5315757" cy="196293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Select a ServiceNow implementation partner</a:t>
            </a:r>
            <a:endParaRPr lang="en-US" sz="1100" dirty="0"/>
          </a:p>
          <a:p>
            <a:pPr marL="228600" marR="0" lvl="2" indent="-228600">
              <a:spcBef>
                <a:spcPts val="1200"/>
              </a:spcBef>
              <a:spcAft>
                <a:spcPts val="0"/>
              </a:spcAft>
              <a:buFont typeface="Wingdings" panose="05000000000000000000" pitchFamily="2" charset="2"/>
              <a:buChar char=""/>
              <a:tabLst>
                <a:tab pos="1600200" algn="l"/>
              </a:tabLst>
            </a:pPr>
            <a:r>
              <a:rPr lang="en-US" sz="1200" dirty="0"/>
              <a:t>Make a final decision on partner selection based on a thorough review of the final partner proposals and scorecard results.</a:t>
            </a:r>
          </a:p>
          <a:p>
            <a:pPr marL="228600" lvl="2" indent="-228600">
              <a:spcBef>
                <a:spcPts val="1200"/>
              </a:spcBef>
              <a:buFont typeface="Wingdings" panose="05000000000000000000" pitchFamily="2" charset="2"/>
              <a:buChar char=""/>
              <a:tabLst>
                <a:tab pos="1600200" algn="l"/>
              </a:tabLst>
            </a:pPr>
            <a:r>
              <a:rPr lang="en-US" sz="1200" dirty="0"/>
              <a:t>Work with your procurement, legal, finance, and vendor management teams to negotiate, develop a contract, and sign with the selected partner.</a:t>
            </a:r>
          </a:p>
          <a:p>
            <a:pPr marL="512649" marR="0" lvl="2" indent="-228600">
              <a:spcBef>
                <a:spcPts val="1200"/>
              </a:spcBef>
              <a:spcAft>
                <a:spcPts val="0"/>
              </a:spcAft>
              <a:buFont typeface="Wingdings" panose="05000000000000000000" pitchFamily="2" charset="2"/>
              <a:buChar char=""/>
              <a:tabLst>
                <a:tab pos="1600200" algn="l"/>
              </a:tabLst>
            </a:pPr>
            <a:r>
              <a:rPr lang="en-US" sz="1100" dirty="0"/>
              <a:t>Embed the partner requirements defined in Step 1a into the contract (e.g., the SLAs, training, or support model).</a:t>
            </a:r>
          </a:p>
          <a:p>
            <a:pPr marL="512649" lvl="2" indent="-228600">
              <a:spcBef>
                <a:spcPts val="1200"/>
              </a:spcBef>
              <a:buFont typeface="Wingdings" panose="05000000000000000000" pitchFamily="2" charset="2"/>
              <a:buChar char=""/>
              <a:tabLst>
                <a:tab pos="1600200" algn="l"/>
              </a:tabLst>
            </a:pPr>
            <a:endParaRPr lang="en-US" sz="1100" dirty="0"/>
          </a:p>
          <a:p>
            <a:pPr>
              <a:buFont typeface="Wingdings" pitchFamily="2" charset="2"/>
              <a:buChar char="q"/>
            </a:pPr>
            <a:endParaRPr lang="en-US" sz="1200" dirty="0"/>
          </a:p>
        </p:txBody>
      </p:sp>
      <p:sp>
        <p:nvSpPr>
          <p:cNvPr id="34" name="TextBox 33">
            <a:extLst>
              <a:ext uri="{FF2B5EF4-FFF2-40B4-BE49-F238E27FC236}">
                <a16:creationId xmlns:a16="http://schemas.microsoft.com/office/drawing/2014/main" id="{A6E829EA-EB7C-4E41-AFB8-3E488EAACC1B}"/>
              </a:ext>
            </a:extLst>
          </p:cNvPr>
          <p:cNvSpPr txBox="1"/>
          <p:nvPr/>
        </p:nvSpPr>
        <p:spPr>
          <a:xfrm>
            <a:off x="441230" y="1077001"/>
            <a:ext cx="11511283" cy="461665"/>
          </a:xfrm>
          <a:prstGeom prst="rect">
            <a:avLst/>
          </a:prstGeom>
          <a:noFill/>
        </p:spPr>
        <p:txBody>
          <a:bodyPr wrap="square" rtlCol="0">
            <a:spAutoFit/>
          </a:bodyPr>
          <a:lstStyle/>
          <a:p>
            <a:r>
              <a:rPr lang="en-US" sz="1200" dirty="0"/>
              <a:t>Use your evaluation process to carefully select a partner, negotiate to each other’s mutual benefit, remove contract ambiguity, and create a well-defined partner onboarding plan.</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201842"/>
            <a:ext cx="9944428" cy="668692"/>
          </a:xfrm>
        </p:spPr>
        <p:txBody>
          <a:bodyPr/>
          <a:lstStyle/>
          <a:p>
            <a:r>
              <a:rPr lang="en-US" dirty="0"/>
              <a:t>Step 4: Select and onboard a partner</a:t>
            </a:r>
          </a:p>
        </p:txBody>
      </p:sp>
      <p:sp>
        <p:nvSpPr>
          <p:cNvPr id="20" name="Rectangle 19">
            <a:extLst>
              <a:ext uri="{FF2B5EF4-FFF2-40B4-BE49-F238E27FC236}">
                <a16:creationId xmlns:a16="http://schemas.microsoft.com/office/drawing/2014/main" id="{7ADE274D-51CA-4E82-8963-C5D0261AF195}"/>
              </a:ext>
            </a:extLst>
          </p:cNvPr>
          <p:cNvSpPr/>
          <p:nvPr/>
        </p:nvSpPr>
        <p:spPr>
          <a:xfrm>
            <a:off x="663819" y="3659798"/>
            <a:ext cx="4870579" cy="123167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When possible and appropriate timing-wise, hold off on notifying other candidates from your short list after selecting your preferred partner until you feel comfortable that final negotiations with the selected partner are going well. Negotiations can fall apart quickly for unforeseen causes, so hold on to other options.</a:t>
            </a:r>
          </a:p>
        </p:txBody>
      </p:sp>
      <p:grpSp>
        <p:nvGrpSpPr>
          <p:cNvPr id="18" name="Group 17">
            <a:extLst>
              <a:ext uri="{FF2B5EF4-FFF2-40B4-BE49-F238E27FC236}">
                <a16:creationId xmlns:a16="http://schemas.microsoft.com/office/drawing/2014/main" id="{965DBD0C-296C-4556-AE58-806A014509E6}"/>
              </a:ext>
            </a:extLst>
          </p:cNvPr>
          <p:cNvGrpSpPr/>
          <p:nvPr/>
        </p:nvGrpSpPr>
        <p:grpSpPr>
          <a:xfrm>
            <a:off x="358683" y="5815007"/>
            <a:ext cx="6407405" cy="462116"/>
            <a:chOff x="504805" y="6528308"/>
            <a:chExt cx="6459279" cy="462116"/>
          </a:xfrm>
        </p:grpSpPr>
        <p:sp>
          <p:nvSpPr>
            <p:cNvPr id="19" name="Chevron 29">
              <a:extLst>
                <a:ext uri="{FF2B5EF4-FFF2-40B4-BE49-F238E27FC236}">
                  <a16:creationId xmlns:a16="http://schemas.microsoft.com/office/drawing/2014/main" id="{27565C3A-D180-402D-A817-BD56D6CEFBE8}"/>
                </a:ext>
              </a:extLst>
            </p:cNvPr>
            <p:cNvSpPr/>
            <p:nvPr/>
          </p:nvSpPr>
          <p:spPr>
            <a:xfrm>
              <a:off x="504805"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2" name="Chevron 34">
              <a:extLst>
                <a:ext uri="{FF2B5EF4-FFF2-40B4-BE49-F238E27FC236}">
                  <a16:creationId xmlns:a16="http://schemas.microsoft.com/office/drawing/2014/main" id="{D35F0A91-A974-4711-82BA-AD96D605B76D}"/>
                </a:ext>
              </a:extLst>
            </p:cNvPr>
            <p:cNvSpPr/>
            <p:nvPr/>
          </p:nvSpPr>
          <p:spPr>
            <a:xfrm>
              <a:off x="1253850"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and establish a partner strategy</a:t>
              </a:r>
            </a:p>
          </p:txBody>
        </p:sp>
        <p:sp>
          <p:nvSpPr>
            <p:cNvPr id="23" name="Chevron 35">
              <a:extLst>
                <a:ext uri="{FF2B5EF4-FFF2-40B4-BE49-F238E27FC236}">
                  <a16:creationId xmlns:a16="http://schemas.microsoft.com/office/drawing/2014/main" id="{D67061A3-9F84-4557-857E-02A6A8A5D484}"/>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Search for prospective partners</a:t>
              </a:r>
            </a:p>
          </p:txBody>
        </p:sp>
        <p:sp>
          <p:nvSpPr>
            <p:cNvPr id="24" name="Chevron 36">
              <a:extLst>
                <a:ext uri="{FF2B5EF4-FFF2-40B4-BE49-F238E27FC236}">
                  <a16:creationId xmlns:a16="http://schemas.microsoft.com/office/drawing/2014/main" id="{AA6747BE-4E0B-4523-AE55-A2D1174607A0}"/>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Evaluate prospective partners</a:t>
              </a:r>
            </a:p>
          </p:txBody>
        </p:sp>
      </p:grpSp>
      <p:sp>
        <p:nvSpPr>
          <p:cNvPr id="25" name="Chevron 37">
            <a:extLst>
              <a:ext uri="{FF2B5EF4-FFF2-40B4-BE49-F238E27FC236}">
                <a16:creationId xmlns:a16="http://schemas.microsoft.com/office/drawing/2014/main" id="{FB991E0B-10FA-4595-870F-7AB7588ED2EA}"/>
              </a:ext>
            </a:extLst>
          </p:cNvPr>
          <p:cNvSpPr/>
          <p:nvPr/>
        </p:nvSpPr>
        <p:spPr>
          <a:xfrm>
            <a:off x="6323082" y="5815007"/>
            <a:ext cx="1951231"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Select and onboard a partner</a:t>
            </a:r>
          </a:p>
        </p:txBody>
      </p:sp>
      <p:sp>
        <p:nvSpPr>
          <p:cNvPr id="26" name="Chevron 37">
            <a:extLst>
              <a:ext uri="{FF2B5EF4-FFF2-40B4-BE49-F238E27FC236}">
                <a16:creationId xmlns:a16="http://schemas.microsoft.com/office/drawing/2014/main" id="{F2DE90DB-B7AA-4123-9675-DFF99F8FB8CB}"/>
              </a:ext>
            </a:extLst>
          </p:cNvPr>
          <p:cNvSpPr/>
          <p:nvPr/>
        </p:nvSpPr>
        <p:spPr>
          <a:xfrm>
            <a:off x="8008055"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Manage your partner</a:t>
            </a:r>
          </a:p>
        </p:txBody>
      </p:sp>
      <p:sp>
        <p:nvSpPr>
          <p:cNvPr id="45" name="Chevron 37">
            <a:extLst>
              <a:ext uri="{FF2B5EF4-FFF2-40B4-BE49-F238E27FC236}">
                <a16:creationId xmlns:a16="http://schemas.microsoft.com/office/drawing/2014/main" id="{AF426ABB-A5D8-4A43-85C4-C390AC88A9E1}"/>
              </a:ext>
            </a:extLst>
          </p:cNvPr>
          <p:cNvSpPr/>
          <p:nvPr/>
        </p:nvSpPr>
        <p:spPr>
          <a:xfrm>
            <a:off x="9697872" y="5815007"/>
            <a:ext cx="1951231"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6. Develop a strategic partner relationship</a:t>
            </a:r>
          </a:p>
        </p:txBody>
      </p:sp>
      <p:sp>
        <p:nvSpPr>
          <p:cNvPr id="21" name="Content Placeholder 11">
            <a:extLst>
              <a:ext uri="{FF2B5EF4-FFF2-40B4-BE49-F238E27FC236}">
                <a16:creationId xmlns:a16="http://schemas.microsoft.com/office/drawing/2014/main" id="{0E6390C1-6CE1-4C50-A798-7F132235F5B0}"/>
              </a:ext>
            </a:extLst>
          </p:cNvPr>
          <p:cNvSpPr txBox="1">
            <a:spLocks/>
          </p:cNvSpPr>
          <p:nvPr/>
        </p:nvSpPr>
        <p:spPr>
          <a:xfrm>
            <a:off x="6344979" y="1601515"/>
            <a:ext cx="5607534" cy="281677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Onboard your partner and prepare your internal team for transition</a:t>
            </a:r>
            <a:endParaRPr lang="en-US" sz="1100" dirty="0"/>
          </a:p>
          <a:p>
            <a:pPr marL="228600" marR="0" lvl="2" indent="-228600">
              <a:spcBef>
                <a:spcPts val="1200"/>
              </a:spcBef>
              <a:spcAft>
                <a:spcPts val="0"/>
              </a:spcAft>
              <a:buFont typeface="Wingdings" panose="05000000000000000000" pitchFamily="2" charset="2"/>
              <a:buChar char=""/>
              <a:tabLst>
                <a:tab pos="1600200" algn="l"/>
              </a:tabLst>
            </a:pPr>
            <a:r>
              <a:rPr lang="en-US" sz="1200" dirty="0"/>
              <a:t>Create a </a:t>
            </a:r>
            <a:r>
              <a:rPr lang="en-US" sz="1200" dirty="0">
                <a:hlinkClick r:id="rId3"/>
              </a:rPr>
              <a:t>RACI</a:t>
            </a:r>
            <a:r>
              <a:rPr lang="en-US" sz="1200" dirty="0"/>
              <a:t> to spell out what roles the selected partner will take on relative to key internal staff, such as the Now Platform owner, the executive sponsor, procurement, and other stakeholders.</a:t>
            </a:r>
          </a:p>
          <a:p>
            <a:pPr marL="512649" lvl="2" indent="-228600">
              <a:spcBef>
                <a:spcPts val="1200"/>
              </a:spcBef>
              <a:buFont typeface="Wingdings" panose="05000000000000000000" pitchFamily="2" charset="2"/>
              <a:buChar char=""/>
              <a:tabLst>
                <a:tab pos="1600200" algn="l"/>
              </a:tabLst>
            </a:pPr>
            <a:r>
              <a:rPr lang="en-US" sz="1100" dirty="0"/>
              <a:t>Identify and include in the RACI any internal stakeholders who will be part of the overall implementation.</a:t>
            </a:r>
          </a:p>
          <a:p>
            <a:pPr marL="228600" marR="0" lvl="2" indent="-228600">
              <a:spcBef>
                <a:spcPts val="1200"/>
              </a:spcBef>
              <a:spcAft>
                <a:spcPts val="0"/>
              </a:spcAft>
              <a:buFont typeface="Wingdings" panose="05000000000000000000" pitchFamily="2" charset="2"/>
              <a:buChar char=""/>
              <a:tabLst>
                <a:tab pos="1600200" algn="l"/>
              </a:tabLst>
            </a:pPr>
            <a:r>
              <a:rPr lang="en-US" sz="1200" dirty="0"/>
              <a:t>Prepare a communication plan to announce and educate internal teams on the results of partner selection.</a:t>
            </a:r>
          </a:p>
          <a:p>
            <a:pPr marL="228600" marR="0" lvl="2" indent="-228600">
              <a:spcBef>
                <a:spcPts val="1200"/>
              </a:spcBef>
              <a:spcAft>
                <a:spcPts val="0"/>
              </a:spcAft>
              <a:buFont typeface="Wingdings" panose="05000000000000000000" pitchFamily="2" charset="2"/>
              <a:buChar char=""/>
              <a:tabLst>
                <a:tab pos="1600200" algn="l"/>
              </a:tabLst>
            </a:pPr>
            <a:r>
              <a:rPr lang="en-US" sz="1200" dirty="0"/>
              <a:t>Provide access to internal tools such as the network, the Now Platform, and any legacy systems and/or data for the new partner to ensure their services, security, and data are protected and the partner has access to what they need to perform their services.</a:t>
            </a:r>
          </a:p>
          <a:p>
            <a:pPr marL="0" marR="0" lvl="2" indent="0">
              <a:spcBef>
                <a:spcPts val="1200"/>
              </a:spcBef>
              <a:spcAft>
                <a:spcPts val="800"/>
              </a:spcAft>
              <a:buNone/>
              <a:tabLst>
                <a:tab pos="1600200" algn="l"/>
              </a:tabLst>
            </a:pPr>
            <a:endParaRPr lang="en-US" sz="1200" dirty="0"/>
          </a:p>
        </p:txBody>
      </p:sp>
      <p:sp>
        <p:nvSpPr>
          <p:cNvPr id="27" name="Rectangle 26">
            <a:extLst>
              <a:ext uri="{FF2B5EF4-FFF2-40B4-BE49-F238E27FC236}">
                <a16:creationId xmlns:a16="http://schemas.microsoft.com/office/drawing/2014/main" id="{A9612BDE-6F60-44D1-95B7-C8FC2F5BDEAF}"/>
              </a:ext>
            </a:extLst>
          </p:cNvPr>
          <p:cNvSpPr/>
          <p:nvPr/>
        </p:nvSpPr>
        <p:spPr>
          <a:xfrm>
            <a:off x="6583678" y="4418285"/>
            <a:ext cx="5130135" cy="537255"/>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a:solidFill>
                  <a:schemeClr val="tx1"/>
                </a:solidFill>
              </a:rPr>
              <a:t>Practitioner insight:</a:t>
            </a:r>
            <a:r>
              <a:rPr lang="en-US" sz="1200" dirty="0">
                <a:solidFill>
                  <a:schemeClr val="tx1"/>
                </a:solidFill>
              </a:rPr>
              <a:t> A clear onboarding strategy helps reduce early problems and paves the way for a mutually beneficial partnership.</a:t>
            </a:r>
          </a:p>
        </p:txBody>
      </p:sp>
      <p:sp>
        <p:nvSpPr>
          <p:cNvPr id="17" name="Rectangle 16">
            <a:extLst>
              <a:ext uri="{FF2B5EF4-FFF2-40B4-BE49-F238E27FC236}">
                <a16:creationId xmlns:a16="http://schemas.microsoft.com/office/drawing/2014/main" id="{14A06B20-B4D4-4C57-A6B2-1DE072113062}"/>
              </a:ext>
            </a:extLst>
          </p:cNvPr>
          <p:cNvSpPr/>
          <p:nvPr/>
        </p:nvSpPr>
        <p:spPr>
          <a:xfrm>
            <a:off x="0" y="905606"/>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65480482"/>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401A74-2A1A-4EA5-907D-4B850BCFD1C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0B501A5-3170-4BE9-82DA-48F23528F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EFD95B8-F559-4F06-BD91-6B9B5CC9857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17331</TotalTime>
  <Words>3814</Words>
  <Application>Microsoft Office PowerPoint</Application>
  <PresentationFormat>Custom</PresentationFormat>
  <Paragraphs>340</Paragraphs>
  <Slides>14</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.AppleSystemUIFont</vt:lpstr>
      <vt:lpstr>Arial</vt:lpstr>
      <vt:lpstr>Avenir Book</vt:lpstr>
      <vt:lpstr>Calibri</vt:lpstr>
      <vt:lpstr>Century Gothic</vt:lpstr>
      <vt:lpstr>Gilroy</vt:lpstr>
      <vt:lpstr>Wingdings</vt:lpstr>
      <vt:lpstr>Office Theme</vt:lpstr>
      <vt:lpstr>Find, manage, and coordinate capable, certified partners</vt:lpstr>
      <vt:lpstr>Success Pillars – Structure</vt:lpstr>
      <vt:lpstr>Find, manage, and coordinate capable, certified partners</vt:lpstr>
      <vt:lpstr>Step 1a: Define partner requirements</vt:lpstr>
      <vt:lpstr>Step 1b: Define partner metrics</vt:lpstr>
      <vt:lpstr>Step 1c: Build an evaluation team</vt:lpstr>
      <vt:lpstr>Step 2: Search for prospective partners</vt:lpstr>
      <vt:lpstr>Step 3: Evaluate prospective partners</vt:lpstr>
      <vt:lpstr>Step 4: Select and onboard a partner</vt:lpstr>
      <vt:lpstr>Step 5a: Manage your partner's performance</vt:lpstr>
      <vt:lpstr>Step 5b: Monitor the partner relationship</vt:lpstr>
      <vt:lpstr>Step 6: Develop a strategic partner relationship</vt:lpstr>
      <vt:lpstr>Step 6: Develop a strategic partner relationship (Cont.)</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 Management - Customer Success - ServiceNow</dc:title>
  <dc:subject>This checklist outlines the steps to gaining an implementation partner that can provide critical skills for technical… </dc:subject>
  <dc:creator>ServiceNow Customer Success</dc:creator>
  <cp:keywords>partner, implementation, technical deployment, partner relationship, strategic partner</cp:keywords>
  <dc:description/>
  <cp:lastModifiedBy>Ed Klebanov</cp:lastModifiedBy>
  <cp:revision>902</cp:revision>
  <cp:lastPrinted>2018-04-26T14:46:34Z</cp:lastPrinted>
  <dcterms:created xsi:type="dcterms:W3CDTF">2017-11-01T20:30:48Z</dcterms:created>
  <dcterms:modified xsi:type="dcterms:W3CDTF">2020-02-04T20:44:56Z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y fmtid="{D5CDD505-2E9C-101B-9397-08002B2CF9AE}" pid="3" name="Order">
    <vt:r8>36300</vt:r8>
  </property>
</Properties>
</file>