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17"/>
  </p:notesMasterIdLst>
  <p:handoutMasterIdLst>
    <p:handoutMasterId r:id="rId18"/>
  </p:handoutMasterIdLst>
  <p:sldIdLst>
    <p:sldId id="3781" r:id="rId5"/>
    <p:sldId id="3803" r:id="rId6"/>
    <p:sldId id="3805" r:id="rId7"/>
    <p:sldId id="3814" r:id="rId8"/>
    <p:sldId id="3812" r:id="rId9"/>
    <p:sldId id="3808" r:id="rId10"/>
    <p:sldId id="3810" r:id="rId11"/>
    <p:sldId id="3813" r:id="rId12"/>
    <p:sldId id="3820" r:id="rId13"/>
    <p:sldId id="3807" r:id="rId14"/>
    <p:sldId id="3794" r:id="rId15"/>
    <p:sldId id="3804" r:id="rId16"/>
  </p:sldIdLst>
  <p:sldSz cx="12188825" cy="6858000"/>
  <p:notesSz cx="7010400" cy="9236075"/>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6007273-28B7-4F30-AC2D-D87F42F811E0}">
          <p14:sldIdLst>
            <p14:sldId id="3781"/>
            <p14:sldId id="3803"/>
            <p14:sldId id="3805"/>
            <p14:sldId id="3814"/>
            <p14:sldId id="3812"/>
            <p14:sldId id="3808"/>
            <p14:sldId id="3810"/>
            <p14:sldId id="3813"/>
            <p14:sldId id="3820"/>
            <p14:sldId id="3807"/>
            <p14:sldId id="3794"/>
            <p14:sldId id="3804"/>
          </p14:sldIdLst>
        </p14:section>
      </p14:sectionLst>
    </p:ext>
    <p:ext uri="{EFAFB233-063F-42B5-8137-9DF3F51BA10A}">
      <p15:sldGuideLst xmlns:p15="http://schemas.microsoft.com/office/powerpoint/2012/main">
        <p15:guide id="1" pos="3839" userDrawn="1">
          <p15:clr>
            <a:srgbClr val="A4A3A4"/>
          </p15:clr>
        </p15:guide>
        <p15:guide id="2" orient="horz" pos="2136" userDrawn="1">
          <p15:clr>
            <a:srgbClr val="A4A3A4"/>
          </p15:clr>
        </p15:guide>
      </p15:sldGuideLst>
    </p:ext>
    <p:ext uri="{2D200454-40CA-4A62-9FC3-DE9A4176ACB9}">
      <p15:notesGuideLst xmlns:p15="http://schemas.microsoft.com/office/powerpoint/2012/main">
        <p15:guide id="1" orient="horz" pos="429"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extLst>
      <p:ext uri="{19B8F6BF-5375-455C-9EA6-DF929625EA0E}">
        <p15:presenceInfo xmlns:p15="http://schemas.microsoft.com/office/powerpoint/2012/main" userId="1e13c43c9d9f0579" providerId="Windows Live"/>
      </p:ext>
    </p:extLst>
  </p:cmAuthor>
  <p:cmAuthor id="19" name="Sasi Yajamanyam" initials="SY" lastIdx="10" clrIdx="18">
    <p:extLst>
      <p:ext uri="{19B8F6BF-5375-455C-9EA6-DF929625EA0E}">
        <p15:presenceInfo xmlns:p15="http://schemas.microsoft.com/office/powerpoint/2012/main" userId="S::sasi.yajamanyam@servicenow.com::eb39fffe-4f4a-4030-9cb2-10161476ff0a" providerId="AD"/>
      </p:ext>
    </p:extLst>
  </p:cmAuthor>
  <p:cmAuthor id="20" name="Ed Klebanov" initials="EK" lastIdx="7" clrIdx="19">
    <p:extLst>
      <p:ext uri="{19B8F6BF-5375-455C-9EA6-DF929625EA0E}">
        <p15:presenceInfo xmlns:p15="http://schemas.microsoft.com/office/powerpoint/2012/main" userId="S::edward.klebanov@servicenow.com::94d78c65-1463-4859-b778-6870dd399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E6E6E6"/>
    <a:srgbClr val="E3E3E3"/>
    <a:srgbClr val="2A3F42"/>
    <a:srgbClr val="72D0E2"/>
    <a:srgbClr val="68A1AF"/>
    <a:srgbClr val="B1B1E4"/>
    <a:srgbClr val="8686BC"/>
    <a:srgbClr val="B0E1CE"/>
    <a:srgbClr val="72A0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7" d="100"/>
          <a:sy n="117" d="100"/>
        </p:scale>
        <p:origin x="808" y="168"/>
      </p:cViewPr>
      <p:guideLst>
        <p:guide pos="3839"/>
        <p:guide orient="horz" pos="2136"/>
      </p:guideLst>
    </p:cSldViewPr>
  </p:slideViewPr>
  <p:notesTextViewPr>
    <p:cViewPr>
      <p:scale>
        <a:sx n="1" d="1"/>
        <a:sy n="1" d="1"/>
      </p:scale>
      <p:origin x="0" y="0"/>
    </p:cViewPr>
  </p:notesTextViewPr>
  <p:notesViewPr>
    <p:cSldViewPr snapToGrid="0">
      <p:cViewPr>
        <p:scale>
          <a:sx n="1" d="2"/>
          <a:sy n="1" d="2"/>
        </p:scale>
        <p:origin x="0" y="0"/>
      </p:cViewPr>
      <p:guideLst>
        <p:guide orient="horz" pos="429"/>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5770"/>
            <a:ext cx="3037840" cy="461804"/>
          </a:xfrm>
          <a:prstGeom prst="rect">
            <a:avLst/>
          </a:prstGeom>
        </p:spPr>
        <p:txBody>
          <a:bodyPr vert="horz" lIns="93387" tIns="46695" rIns="93387" bIns="46695" rtlCol="0"/>
          <a:lstStyle>
            <a:lvl1pPr algn="l">
              <a:defRPr sz="1200"/>
            </a:lvl1pPr>
          </a:lstStyle>
          <a:p>
            <a:endParaRPr lang="en-US">
              <a:latin typeface="+mj-lt"/>
            </a:endParaRPr>
          </a:p>
        </p:txBody>
      </p:sp>
      <p:sp>
        <p:nvSpPr>
          <p:cNvPr id="3" name="Date Placeholder 2"/>
          <p:cNvSpPr>
            <a:spLocks noGrp="1"/>
          </p:cNvSpPr>
          <p:nvPr>
            <p:ph type="dt" sz="quarter" idx="1"/>
          </p:nvPr>
        </p:nvSpPr>
        <p:spPr>
          <a:xfrm>
            <a:off x="3970942" y="125770"/>
            <a:ext cx="3037840" cy="461804"/>
          </a:xfrm>
          <a:prstGeom prst="rect">
            <a:avLst/>
          </a:prstGeom>
        </p:spPr>
        <p:txBody>
          <a:bodyPr vert="horz" lIns="93387" tIns="46695" rIns="93387" bIns="46695" rtlCol="0"/>
          <a:lstStyle>
            <a:lvl1pPr algn="r">
              <a:defRPr sz="1200"/>
            </a:lvl1pPr>
          </a:lstStyle>
          <a:p>
            <a:fld id="{E17B2DBE-960A-614B-B965-BE0EA04CC77A}" type="datetimeFigureOut">
              <a:rPr lang="en-US" smtClean="0">
                <a:latin typeface="+mj-lt"/>
              </a:rPr>
              <a:pPr/>
              <a:t>3/13/20</a:t>
            </a:fld>
            <a:endParaRPr lang="en-US">
              <a:latin typeface="+mj-lt"/>
            </a:endParaRPr>
          </a:p>
        </p:txBody>
      </p:sp>
      <p:sp>
        <p:nvSpPr>
          <p:cNvPr id="4" name="Footer Placeholder 3"/>
          <p:cNvSpPr>
            <a:spLocks noGrp="1"/>
          </p:cNvSpPr>
          <p:nvPr>
            <p:ph type="ftr" sz="quarter" idx="2"/>
          </p:nvPr>
        </p:nvSpPr>
        <p:spPr>
          <a:xfrm>
            <a:off x="3" y="8701316"/>
            <a:ext cx="3037840" cy="461804"/>
          </a:xfrm>
          <a:prstGeom prst="rect">
            <a:avLst/>
          </a:prstGeom>
        </p:spPr>
        <p:txBody>
          <a:bodyPr vert="horz" lIns="93387" tIns="46695" rIns="93387" bIns="46695" rtlCol="0" anchor="b"/>
          <a:lstStyle>
            <a:lvl1pPr algn="l">
              <a:defRPr sz="1200"/>
            </a:lvl1pPr>
          </a:lstStyle>
          <a:p>
            <a:endParaRPr lang="en-US">
              <a:latin typeface="+mj-lt"/>
            </a:endParaRPr>
          </a:p>
        </p:txBody>
      </p:sp>
      <p:sp>
        <p:nvSpPr>
          <p:cNvPr id="5" name="Slide Number Placeholder 4"/>
          <p:cNvSpPr>
            <a:spLocks noGrp="1"/>
          </p:cNvSpPr>
          <p:nvPr>
            <p:ph type="sldNum" sz="quarter" idx="3"/>
          </p:nvPr>
        </p:nvSpPr>
        <p:spPr>
          <a:xfrm>
            <a:off x="3970942" y="8701316"/>
            <a:ext cx="3037840" cy="461804"/>
          </a:xfrm>
          <a:prstGeom prst="rect">
            <a:avLst/>
          </a:prstGeom>
        </p:spPr>
        <p:txBody>
          <a:bodyPr vert="horz" lIns="93387" tIns="46695" rIns="93387" bIns="46695" rtlCol="0" anchor="b"/>
          <a:lstStyle>
            <a:lvl1pPr algn="r">
              <a:defRPr sz="1200"/>
            </a:lvl1pPr>
          </a:lstStyle>
          <a:p>
            <a:fld id="{1339C423-F22A-3B4E-A9CE-1A814546B4AA}" type="slidenum">
              <a:rPr lang="en-US" smtClean="0">
                <a:latin typeface="+mj-lt"/>
              </a:rPr>
              <a:pPr/>
              <a:t>‹#›</a:t>
            </a:fld>
            <a:endParaRPr lang="en-US">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4626" y="8910940"/>
            <a:ext cx="1170973" cy="185263"/>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37840" cy="461804"/>
          </a:xfrm>
          <a:prstGeom prst="rect">
            <a:avLst/>
          </a:prstGeom>
        </p:spPr>
        <p:txBody>
          <a:bodyPr vert="horz" lIns="93387" tIns="46695" rIns="93387" bIns="46695" rtlCol="0"/>
          <a:lstStyle>
            <a:lvl1pPr algn="l">
              <a:defRPr sz="1200">
                <a:latin typeface="+mj-lt"/>
              </a:defRPr>
            </a:lvl1pPr>
          </a:lstStyle>
          <a:p>
            <a:endParaRPr lang="en-US"/>
          </a:p>
        </p:txBody>
      </p:sp>
      <p:sp>
        <p:nvSpPr>
          <p:cNvPr id="3" name="Date Placeholder 2"/>
          <p:cNvSpPr>
            <a:spLocks noGrp="1"/>
          </p:cNvSpPr>
          <p:nvPr>
            <p:ph type="dt" idx="1"/>
          </p:nvPr>
        </p:nvSpPr>
        <p:spPr>
          <a:xfrm>
            <a:off x="3970942" y="0"/>
            <a:ext cx="3037840" cy="461804"/>
          </a:xfrm>
          <a:prstGeom prst="rect">
            <a:avLst/>
          </a:prstGeom>
        </p:spPr>
        <p:txBody>
          <a:bodyPr vert="horz" lIns="93387" tIns="46695" rIns="93387" bIns="46695" rtlCol="0"/>
          <a:lstStyle>
            <a:lvl1pPr algn="r">
              <a:defRPr sz="1200">
                <a:latin typeface="+mj-lt"/>
              </a:defRPr>
            </a:lvl1pPr>
          </a:lstStyle>
          <a:p>
            <a:fld id="{546148A2-A49E-4B44-80FB-1D231F249F30}" type="datetimeFigureOut">
              <a:rPr lang="en-US" smtClean="0"/>
              <a:pPr/>
              <a:t>3/13/20</a:t>
            </a:fld>
            <a:endParaRPr lang="en-US"/>
          </a:p>
        </p:txBody>
      </p:sp>
      <p:sp>
        <p:nvSpPr>
          <p:cNvPr id="4" name="Slide Image Placeholder 3"/>
          <p:cNvSpPr>
            <a:spLocks noGrp="1" noRot="1" noChangeAspect="1"/>
          </p:cNvSpPr>
          <p:nvPr>
            <p:ph type="sldImg" idx="2"/>
          </p:nvPr>
        </p:nvSpPr>
        <p:spPr>
          <a:xfrm>
            <a:off x="428625" y="692150"/>
            <a:ext cx="6153150" cy="3462338"/>
          </a:xfrm>
          <a:prstGeom prst="rect">
            <a:avLst/>
          </a:prstGeom>
          <a:noFill/>
          <a:ln w="12700">
            <a:solidFill>
              <a:prstClr val="black"/>
            </a:solidFill>
          </a:ln>
        </p:spPr>
        <p:txBody>
          <a:bodyPr vert="horz" lIns="93387" tIns="46695" rIns="93387" bIns="46695" rtlCol="0" anchor="ctr"/>
          <a:lstStyle/>
          <a:p>
            <a:endParaRPr lang="en-US"/>
          </a:p>
        </p:txBody>
      </p:sp>
      <p:sp>
        <p:nvSpPr>
          <p:cNvPr id="5" name="Notes Placeholder 4"/>
          <p:cNvSpPr>
            <a:spLocks noGrp="1"/>
          </p:cNvSpPr>
          <p:nvPr>
            <p:ph type="body" sz="quarter" idx="3"/>
          </p:nvPr>
        </p:nvSpPr>
        <p:spPr>
          <a:xfrm>
            <a:off x="438151" y="4387136"/>
            <a:ext cx="6134100" cy="4156234"/>
          </a:xfrm>
          <a:prstGeom prst="rect">
            <a:avLst/>
          </a:prstGeom>
        </p:spPr>
        <p:txBody>
          <a:bodyPr vert="horz" lIns="93387" tIns="46695" rIns="93387" bIns="46695" rtlCol="0"/>
          <a:lstStyle/>
          <a:p>
            <a:pPr lvl="0"/>
            <a:r>
              <a:rPr lang="en-US"/>
              <a:t>Click to edit Master text styles</a:t>
            </a:r>
          </a:p>
          <a:p>
            <a:pPr lvl="1"/>
            <a:r>
              <a:rPr lang="en-US"/>
              <a:t>Second level</a:t>
            </a:r>
          </a:p>
        </p:txBody>
      </p:sp>
      <p:sp>
        <p:nvSpPr>
          <p:cNvPr id="6" name="Footer Placeholder 5"/>
          <p:cNvSpPr>
            <a:spLocks noGrp="1"/>
          </p:cNvSpPr>
          <p:nvPr>
            <p:ph type="ftr" sz="quarter" idx="4"/>
          </p:nvPr>
        </p:nvSpPr>
        <p:spPr>
          <a:xfrm>
            <a:off x="3" y="8728227"/>
            <a:ext cx="3037840" cy="461804"/>
          </a:xfrm>
          <a:prstGeom prst="rect">
            <a:avLst/>
          </a:prstGeom>
        </p:spPr>
        <p:txBody>
          <a:bodyPr vert="horz" lIns="93387" tIns="46695" rIns="93387" bIns="46695" rtlCol="0" anchor="b"/>
          <a:lstStyle>
            <a:lvl1pPr algn="l">
              <a:defRPr sz="1200">
                <a:latin typeface="+mj-lt"/>
              </a:defRPr>
            </a:lvl1pPr>
          </a:lstStyle>
          <a:p>
            <a:endParaRPr lang="en-US"/>
          </a:p>
        </p:txBody>
      </p:sp>
      <p:sp>
        <p:nvSpPr>
          <p:cNvPr id="7" name="Slide Number Placeholder 6"/>
          <p:cNvSpPr>
            <a:spLocks noGrp="1"/>
          </p:cNvSpPr>
          <p:nvPr>
            <p:ph type="sldNum" sz="quarter" idx="5"/>
          </p:nvPr>
        </p:nvSpPr>
        <p:spPr>
          <a:xfrm>
            <a:off x="3970942" y="8728227"/>
            <a:ext cx="3037840" cy="461804"/>
          </a:xfrm>
          <a:prstGeom prst="rect">
            <a:avLst/>
          </a:prstGeom>
        </p:spPr>
        <p:txBody>
          <a:bodyPr vert="horz" lIns="93387" tIns="46695" rIns="93387" bIns="46695" rtlCol="0" anchor="b"/>
          <a:lstStyle>
            <a:lvl1pPr algn="r">
              <a:defRPr sz="1200">
                <a:latin typeface="+mj-lt"/>
              </a:defRPr>
            </a:lvl1pPr>
          </a:lstStyle>
          <a:p>
            <a:fld id="{074299CD-3469-7241-AD37-C0E01E3A61D2}" type="slidenum">
              <a:rPr lang="en-US" smtClean="0"/>
              <a:pPr/>
              <a:t>‹#›</a:t>
            </a:fld>
            <a:endParaRPr lang="en-US"/>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4626" y="8910940"/>
            <a:ext cx="1170973" cy="185263"/>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040" rtl="0" eaLnBrk="1" fontAlgn="auto" latinLnBrk="0" hangingPunct="1">
              <a:lnSpc>
                <a:spcPct val="95000"/>
              </a:lnSpc>
              <a:spcBef>
                <a:spcPts val="0"/>
              </a:spcBef>
              <a:spcAft>
                <a:spcPts val="600"/>
              </a:spcAft>
              <a:buClrTx/>
              <a:buSzTx/>
              <a:buFont typeface="Arial" panose="020B0604020202020204" pitchFamily="34" charset="0"/>
              <a:buNone/>
              <a:tabLst/>
              <a:defRPr/>
            </a:pPr>
            <a:r>
              <a:rPr lang="en-US" sz="1200" kern="1200">
                <a:solidFill>
                  <a:schemeClr val="tx1"/>
                </a:solidFill>
                <a:effectLst/>
                <a:latin typeface="+mj-lt"/>
                <a:ea typeface="+mn-ea"/>
                <a:cs typeface="+mn-cs"/>
              </a:rPr>
              <a:t>Welcome to “Managing Now</a:t>
            </a:r>
            <a:r>
              <a:rPr lang="en-US" sz="1200" kern="1200" baseline="30000">
                <a:solidFill>
                  <a:schemeClr val="tx1"/>
                </a:solidFill>
                <a:effectLst/>
                <a:latin typeface="+mj-lt"/>
                <a:ea typeface="+mn-ea"/>
                <a:cs typeface="+mn-cs"/>
              </a:rPr>
              <a:t>®</a:t>
            </a:r>
            <a:r>
              <a:rPr lang="en-US" sz="1200" kern="1200">
                <a:solidFill>
                  <a:schemeClr val="tx1"/>
                </a:solidFill>
                <a:effectLst/>
                <a:latin typeface="+mj-lt"/>
                <a:ea typeface="+mn-ea"/>
                <a:cs typeface="+mn-cs"/>
              </a:rPr>
              <a:t> Platform Demand”, part of our Best Practices series.  </a:t>
            </a:r>
          </a:p>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1</a:t>
            </a:fld>
            <a:endParaRPr lang="en-US"/>
          </a:p>
        </p:txBody>
      </p:sp>
    </p:spTree>
    <p:extLst>
      <p:ext uri="{BB962C8B-B14F-4D97-AF65-F5344CB8AC3E}">
        <p14:creationId xmlns:p14="http://schemas.microsoft.com/office/powerpoint/2010/main" val="492678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First, take time to review the Success Checklist and Playbook we have on the Customer Success Center. These materials will give you more details on the demand management process. Second, review your current demand management process against our recommended practice – are there areas where you can do better? Are there any quick wins you can aim for?  This is where the insights and expert tips from our playbook will be helpful. Lastly, create a plan to roll out or refine your demand management process. Remember, it’s important to work on the right things at the right time to realize the full potential from your ServiceNow investment. And a good demand management process is a critical step on that journey.</a:t>
            </a: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10</a:t>
            </a:fld>
            <a:endParaRPr lang="en-US"/>
          </a:p>
        </p:txBody>
      </p:sp>
    </p:spTree>
    <p:extLst>
      <p:ext uri="{BB962C8B-B14F-4D97-AF65-F5344CB8AC3E}">
        <p14:creationId xmlns:p14="http://schemas.microsoft.com/office/powerpoint/2010/main" val="1098914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For more information or advice contact your ServiceNow team. Thank you for watching.</a:t>
            </a:r>
            <a:endParaRPr lang="en-US"/>
          </a:p>
        </p:txBody>
      </p:sp>
      <p:sp>
        <p:nvSpPr>
          <p:cNvPr id="4" name="Slide Number Placeholder 3"/>
          <p:cNvSpPr>
            <a:spLocks noGrp="1"/>
          </p:cNvSpPr>
          <p:nvPr>
            <p:ph type="sldNum" sz="quarter" idx="5"/>
          </p:nvPr>
        </p:nvSpPr>
        <p:spPr/>
        <p:txBody>
          <a:bodyPr/>
          <a:lstStyle/>
          <a:p>
            <a:fld id="{39D885AD-2232-4C72-AB25-619CC8A49412}" type="slidenum">
              <a:rPr lang="en-US" smtClean="0"/>
              <a:t>11</a:t>
            </a:fld>
            <a:endParaRPr lang="en-US"/>
          </a:p>
        </p:txBody>
      </p:sp>
    </p:spTree>
    <p:extLst>
      <p:ext uri="{BB962C8B-B14F-4D97-AF65-F5344CB8AC3E}">
        <p14:creationId xmlns:p14="http://schemas.microsoft.com/office/powerpoint/2010/main" val="3885109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12</a:t>
            </a:fld>
            <a:endParaRPr lang="en-US"/>
          </a:p>
        </p:txBody>
      </p:sp>
    </p:spTree>
    <p:extLst>
      <p:ext uri="{BB962C8B-B14F-4D97-AF65-F5344CB8AC3E}">
        <p14:creationId xmlns:p14="http://schemas.microsoft.com/office/powerpoint/2010/main" val="111055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In this video you’ll learn about what platform demand management is, why it’s important, and the proven ServiceNow-recommended approach to managing demand. You’ll leave this video armed with the resources you need to assess how well your demand management process aligns with best practices and to determine if you should make any changes to your process.</a:t>
            </a:r>
          </a:p>
          <a:p>
            <a:pPr marL="0" indent="0">
              <a:buNone/>
            </a:pPr>
            <a:endParaRPr lang="en-US" sz="1200" kern="1200">
              <a:solidFill>
                <a:schemeClr val="tx1"/>
              </a:solidFill>
              <a:effectLst/>
              <a:latin typeface="+mj-lt"/>
              <a:ea typeface="+mn-ea"/>
              <a:cs typeface="+mn-cs"/>
            </a:endParaRPr>
          </a:p>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2</a:t>
            </a:fld>
            <a:endParaRPr lang="en-US"/>
          </a:p>
        </p:txBody>
      </p:sp>
    </p:spTree>
    <p:extLst>
      <p:ext uri="{BB962C8B-B14F-4D97-AF65-F5344CB8AC3E}">
        <p14:creationId xmlns:p14="http://schemas.microsoft.com/office/powerpoint/2010/main" val="2654849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040" rtl="0" eaLnBrk="1" fontAlgn="auto" latinLnBrk="0" hangingPunct="1">
              <a:lnSpc>
                <a:spcPct val="95000"/>
              </a:lnSpc>
              <a:spcBef>
                <a:spcPts val="0"/>
              </a:spcBef>
              <a:spcAft>
                <a:spcPts val="600"/>
              </a:spcAft>
              <a:buClrTx/>
              <a:buSzTx/>
              <a:buNone/>
              <a:tabLst/>
              <a:defRPr/>
            </a:pPr>
            <a:r>
              <a:rPr lang="en-US" sz="1200" kern="1200">
                <a:solidFill>
                  <a:schemeClr val="tx1"/>
                </a:solidFill>
                <a:effectLst/>
                <a:latin typeface="+mj-lt"/>
                <a:ea typeface="+mn-ea"/>
                <a:cs typeface="+mn-cs"/>
              </a:rPr>
              <a:t>Demand management is a foundational capability needed to support increased adoption of ServiceNow. It is a process to facilitate consistent decision-making for all ServiceNow requests – be it for new products, or enhancements.</a:t>
            </a:r>
            <a:endParaRPr lang="en-US">
              <a:latin typeface="+mj-lt"/>
              <a:cs typeface="Century Gothic"/>
            </a:endParaRPr>
          </a:p>
        </p:txBody>
      </p:sp>
      <p:sp>
        <p:nvSpPr>
          <p:cNvPr id="4" name="Slide Number Placeholder 3"/>
          <p:cNvSpPr>
            <a:spLocks noGrp="1"/>
          </p:cNvSpPr>
          <p:nvPr>
            <p:ph type="sldNum" sz="quarter" idx="5"/>
          </p:nvPr>
        </p:nvSpPr>
        <p:spPr/>
        <p:txBody>
          <a:bodyPr/>
          <a:lstStyle/>
          <a:p>
            <a:fld id="{074299CD-3469-7241-AD37-C0E01E3A61D2}" type="slidenum">
              <a:rPr lang="en-US" smtClean="0"/>
              <a:pPr/>
              <a:t>3</a:t>
            </a:fld>
            <a:endParaRPr lang="en-US"/>
          </a:p>
        </p:txBody>
      </p:sp>
    </p:spTree>
    <p:extLst>
      <p:ext uri="{BB962C8B-B14F-4D97-AF65-F5344CB8AC3E}">
        <p14:creationId xmlns:p14="http://schemas.microsoft.com/office/powerpoint/2010/main" val="3060229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Getting this right allows your organization to work on what matters most at the right time. The payoff of a well-designed demand management process is significant—you’ll be able to make informed investments in ServiceNow, thereby improving the quality of services and capabilities you offer through the Now platform. You can achieve this with  greater visibility into where and how ServiceNow fits into your organizations’ goals, increased collaboration between teams, and a streamlined process to evaluate investments.</a:t>
            </a:r>
          </a:p>
          <a:p>
            <a:pPr marL="0" marR="0" lvl="0" indent="0" algn="l" defTabSz="457040" rtl="0" eaLnBrk="1" fontAlgn="auto" latinLnBrk="0" hangingPunct="1">
              <a:lnSpc>
                <a:spcPct val="95000"/>
              </a:lnSpc>
              <a:spcBef>
                <a:spcPts val="0"/>
              </a:spcBef>
              <a:spcAft>
                <a:spcPts val="600"/>
              </a:spcAft>
              <a:buClrTx/>
              <a:buSzTx/>
              <a:buNone/>
              <a:tabLst/>
              <a:defRPr/>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4</a:t>
            </a:fld>
            <a:endParaRPr lang="en-US"/>
          </a:p>
        </p:txBody>
      </p:sp>
    </p:spTree>
    <p:extLst>
      <p:ext uri="{BB962C8B-B14F-4D97-AF65-F5344CB8AC3E}">
        <p14:creationId xmlns:p14="http://schemas.microsoft.com/office/powerpoint/2010/main" val="1212799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040" rtl="0" eaLnBrk="1" fontAlgn="auto" latinLnBrk="0" hangingPunct="1">
              <a:lnSpc>
                <a:spcPct val="95000"/>
              </a:lnSpc>
              <a:spcBef>
                <a:spcPts val="0"/>
              </a:spcBef>
              <a:spcAft>
                <a:spcPts val="600"/>
              </a:spcAft>
              <a:buClrTx/>
              <a:buSzTx/>
              <a:buFont typeface="Arial" panose="020B0604020202020204" pitchFamily="34" charset="0"/>
              <a:buNone/>
              <a:tabLst/>
              <a:defRPr/>
            </a:pPr>
            <a:r>
              <a:rPr lang="en-US" sz="1200" kern="1200">
                <a:solidFill>
                  <a:schemeClr val="tx1"/>
                </a:solidFill>
                <a:effectLst/>
                <a:latin typeface="+mj-lt"/>
                <a:ea typeface="+mn-ea"/>
                <a:cs typeface="+mn-cs"/>
              </a:rPr>
              <a:t>So, what do you need to implement a streamlined demand management process? ServiceNow recommends a four-step approach. Start by creating an intake model that answers the “why, what, who, and when” questions about the investments. Use the data from the intake model to prioritize, and approve demands. Once these two steps are working, you can take the demand process to the next level by creating a continuous feedback loop from expected business outcomes to the ServiceNow roadmap. And, lastly, apply Agile practices to increase not just your delivery velocity but the speed of your decision-making process. </a:t>
            </a:r>
          </a:p>
          <a:p>
            <a:pPr marL="0" marR="0" lvl="0" indent="0" algn="l" defTabSz="457040" rtl="0" eaLnBrk="1" fontAlgn="auto" latinLnBrk="0" hangingPunct="1">
              <a:lnSpc>
                <a:spcPct val="95000"/>
              </a:lnSpc>
              <a:spcBef>
                <a:spcPts val="0"/>
              </a:spcBef>
              <a:spcAft>
                <a:spcPts val="600"/>
              </a:spcAft>
              <a:buClrTx/>
              <a:buSzTx/>
              <a:buFont typeface="Arial" panose="020B0604020202020204" pitchFamily="34" charset="0"/>
              <a:buNone/>
              <a:tabLst/>
              <a:defRPr/>
            </a:pPr>
            <a:endParaRPr lang="en-US">
              <a:latin typeface="+mj-lt"/>
            </a:endParaRPr>
          </a:p>
        </p:txBody>
      </p:sp>
      <p:sp>
        <p:nvSpPr>
          <p:cNvPr id="4" name="Slide Number Placeholder 3"/>
          <p:cNvSpPr>
            <a:spLocks noGrp="1"/>
          </p:cNvSpPr>
          <p:nvPr>
            <p:ph type="sldNum" sz="quarter" idx="5"/>
          </p:nvPr>
        </p:nvSpPr>
        <p:spPr/>
        <p:txBody>
          <a:bodyPr/>
          <a:lstStyle/>
          <a:p>
            <a:fld id="{074299CD-3469-7241-AD37-C0E01E3A61D2}" type="slidenum">
              <a:rPr lang="en-US" smtClean="0"/>
              <a:pPr/>
              <a:t>5</a:t>
            </a:fld>
            <a:endParaRPr lang="en-US"/>
          </a:p>
        </p:txBody>
      </p:sp>
    </p:spTree>
    <p:extLst>
      <p:ext uri="{BB962C8B-B14F-4D97-AF65-F5344CB8AC3E}">
        <p14:creationId xmlns:p14="http://schemas.microsoft.com/office/powerpoint/2010/main" val="407883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Let’s take a deeper look into each of these, starting with Step 1. An intake model should provide enough information to the right stakeholders to make an investment decision. There are four critical pieces to the intake model, starting with, a simple intake form that has all the information needed to evaluate and triage demands. A user story format is a good way to help requestors clearly articulate what they need and why. Define key stakeholder roles like requestors, demand owners, business and technical stakeholders, and a demand board, which will provide governance and strategic direction, ensuring demands align to business objectives. Lastly, make sure to define a single source of truth for all demand management activity.</a:t>
            </a:r>
          </a:p>
          <a:p>
            <a:pPr marL="226934" lvl="1" indent="0">
              <a:spcAft>
                <a:spcPts val="600"/>
              </a:spcAft>
              <a:buNone/>
            </a:pPr>
            <a:endParaRPr lang="en-US" sz="1100"/>
          </a:p>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6</a:t>
            </a:fld>
            <a:endParaRPr lang="en-US"/>
          </a:p>
        </p:txBody>
      </p:sp>
    </p:spTree>
    <p:extLst>
      <p:ext uri="{BB962C8B-B14F-4D97-AF65-F5344CB8AC3E}">
        <p14:creationId xmlns:p14="http://schemas.microsoft.com/office/powerpoint/2010/main" val="3299302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a:solidFill>
                  <a:schemeClr val="tx1"/>
                </a:solidFill>
                <a:effectLst/>
                <a:latin typeface="+mj-lt"/>
                <a:ea typeface="+mn-ea"/>
                <a:cs typeface="+mn-cs"/>
              </a:rPr>
              <a:t>With a demand intake model in place, you have the foundation necessary to begin thinking about how you will enhance, approve, and prioritize demands. Assess the value, effort and risk associated with the demand.  Effort can be FTE hours, estimated cost, sprint points, or whatever makes sense for your organization. Value and risk should consider things like regulatory/compliance needs, support for business priorities, user experience, and scope of impact. With these definitions in hand, you will be able to prioritize and approve, deny, or defer each demand based on their effort, value, and risk profile. You don’t need to follow the same process for all demands. For example, smaller demands can be approved by service owners whereas larger, strategic demands go to the demand board.</a:t>
            </a: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7</a:t>
            </a:fld>
            <a:endParaRPr lang="en-US"/>
          </a:p>
        </p:txBody>
      </p:sp>
    </p:spTree>
    <p:extLst>
      <p:ext uri="{BB962C8B-B14F-4D97-AF65-F5344CB8AC3E}">
        <p14:creationId xmlns:p14="http://schemas.microsoft.com/office/powerpoint/2010/main" val="811301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040" rtl="0" eaLnBrk="1" fontAlgn="auto" latinLnBrk="0" hangingPunct="1">
              <a:lnSpc>
                <a:spcPct val="95000"/>
              </a:lnSpc>
              <a:spcBef>
                <a:spcPts val="0"/>
              </a:spcBef>
              <a:spcAft>
                <a:spcPts val="600"/>
              </a:spcAft>
              <a:buClrTx/>
              <a:buSzTx/>
              <a:buFont typeface="Arial" panose="020B0604020202020204" pitchFamily="34" charset="0"/>
              <a:buNone/>
              <a:tabLst/>
              <a:defRPr/>
            </a:pPr>
            <a:r>
              <a:rPr lang="en-US" sz="1200" kern="1200">
                <a:solidFill>
                  <a:schemeClr val="tx1"/>
                </a:solidFill>
                <a:effectLst/>
                <a:latin typeface="+mj-lt"/>
                <a:ea typeface="+mn-ea"/>
                <a:cs typeface="+mn-cs"/>
              </a:rPr>
              <a:t>Once you have a demand process established, the next step is to mature your process from demand intake to continuous demand shaping. In other words, moving from a ‘wait and assess’ approach to proactively anticipating and shaping demand for ServiceNow capabilities. To effectively shape demands, the platform team and the demand board need to understand enterprise priorities and expected outcomes, and continuously monitor that the ServiceNow roadmap aligns with these priorities. In turn, business partners are aware of the ServiceNow roadmap, so they can inform updates to it. This continuous feedback loop starting with strategic drivers to the ServiceNow roadmap will make sure ServiceNow delivers the right outcomes at the right time.</a:t>
            </a:r>
          </a:p>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8</a:t>
            </a:fld>
            <a:endParaRPr lang="en-US"/>
          </a:p>
        </p:txBody>
      </p:sp>
    </p:spTree>
    <p:extLst>
      <p:ext uri="{BB962C8B-B14F-4D97-AF65-F5344CB8AC3E}">
        <p14:creationId xmlns:p14="http://schemas.microsoft.com/office/powerpoint/2010/main" val="1671686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040" rtl="0" eaLnBrk="1" fontAlgn="auto" latinLnBrk="0" hangingPunct="1">
              <a:lnSpc>
                <a:spcPct val="95000"/>
              </a:lnSpc>
              <a:spcBef>
                <a:spcPts val="0"/>
              </a:spcBef>
              <a:spcAft>
                <a:spcPts val="600"/>
              </a:spcAft>
              <a:buClrTx/>
              <a:buSzTx/>
              <a:buFont typeface="Arial" panose="020B0604020202020204" pitchFamily="34" charset="0"/>
              <a:buNone/>
              <a:tabLst/>
              <a:defRPr/>
            </a:pPr>
            <a:r>
              <a:rPr lang="en-US" sz="1200" kern="1200">
                <a:solidFill>
                  <a:schemeClr val="tx1"/>
                </a:solidFill>
                <a:effectLst/>
                <a:latin typeface="+mj-lt"/>
                <a:ea typeface="+mn-ea"/>
                <a:cs typeface="+mn-cs"/>
              </a:rPr>
              <a:t>For a demand management process to be effective, you should deliver value fast, and be able to respond to changing business needs. The first step is to divide the roadmap into smaller increments of work, for example, using a services or product-focused approach. (Step 2)  Emphasize speed not just in delivery but in decision making by delegating prioritization decisions to product teams. Lastly, similar Agile principles should be applied for the entire roadmap – which includes periodic reviews and recalibration of the roadmap against enterprise goals. Now that you understand the Demand Management process, what should you do next?  </a:t>
            </a:r>
          </a:p>
          <a:p>
            <a:pPr marL="0" indent="0">
              <a:buNone/>
            </a:pPr>
            <a:endParaRPr lang="en-US"/>
          </a:p>
        </p:txBody>
      </p:sp>
      <p:sp>
        <p:nvSpPr>
          <p:cNvPr id="4" name="Slide Number Placeholder 3"/>
          <p:cNvSpPr>
            <a:spLocks noGrp="1"/>
          </p:cNvSpPr>
          <p:nvPr>
            <p:ph type="sldNum" sz="quarter" idx="5"/>
          </p:nvPr>
        </p:nvSpPr>
        <p:spPr/>
        <p:txBody>
          <a:bodyPr/>
          <a:lstStyle/>
          <a:p>
            <a:fld id="{074299CD-3469-7241-AD37-C0E01E3A61D2}" type="slidenum">
              <a:rPr lang="en-US" smtClean="0"/>
              <a:pPr/>
              <a:t>9</a:t>
            </a:fld>
            <a:endParaRPr lang="en-US"/>
          </a:p>
        </p:txBody>
      </p:sp>
    </p:spTree>
    <p:extLst>
      <p:ext uri="{BB962C8B-B14F-4D97-AF65-F5344CB8AC3E}">
        <p14:creationId xmlns:p14="http://schemas.microsoft.com/office/powerpoint/2010/main" val="1680920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userDrawn="1">
            <p:ph type="body" sz="quarter" idx="12" hasCustomPrompt="1"/>
          </p:nvPr>
        </p:nvSpPr>
        <p:spPr>
          <a:xfrm>
            <a:off x="421459" y="3429545"/>
            <a:ext cx="9392443" cy="789637"/>
          </a:xfrm>
        </p:spPr>
        <p:txBody>
          <a:bodyPr/>
          <a:lstStyle>
            <a:lvl1pPr marL="0" indent="0">
              <a:lnSpc>
                <a:spcPct val="90000"/>
              </a:lnSpc>
              <a:spcBef>
                <a:spcPts val="0"/>
              </a:spcBef>
              <a:buFont typeface="Arial" panose="020B0604020202020204" pitchFamily="34" charset="0"/>
              <a:buNone/>
              <a:defRPr sz="24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30" name="Title 2"/>
          <p:cNvSpPr>
            <a:spLocks noGrp="1"/>
          </p:cNvSpPr>
          <p:nvPr userDrawn="1">
            <p:ph type="title" hasCustomPrompt="1"/>
          </p:nvPr>
        </p:nvSpPr>
        <p:spPr>
          <a:xfrm>
            <a:off x="420480" y="774667"/>
            <a:ext cx="9393422" cy="2642187"/>
          </a:xfrm>
        </p:spPr>
        <p:txBody>
          <a:bodyPr/>
          <a:lstStyle>
            <a:lvl1pPr marL="0" algn="l" defTabSz="457017" rtl="0" eaLnBrk="1" latinLnBrk="0" hangingPunct="1">
              <a:lnSpc>
                <a:spcPct val="90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a:t>Click to edit master title style</a:t>
            </a:r>
          </a:p>
        </p:txBody>
      </p:sp>
      <p:sp>
        <p:nvSpPr>
          <p:cNvPr id="29" name="Text Placeholder 4"/>
          <p:cNvSpPr>
            <a:spLocks noGrp="1"/>
          </p:cNvSpPr>
          <p:nvPr userDrawn="1">
            <p:ph type="body" sz="quarter" idx="13" hasCustomPrompt="1"/>
          </p:nvPr>
        </p:nvSpPr>
        <p:spPr>
          <a:xfrm>
            <a:off x="436406"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sp>
        <p:nvSpPr>
          <p:cNvPr id="35" name="Text Placeholder 4"/>
          <p:cNvSpPr>
            <a:spLocks noGrp="1"/>
          </p:cNvSpPr>
          <p:nvPr userDrawn="1">
            <p:ph type="body" sz="quarter" idx="14" hasCustomPrompt="1"/>
          </p:nvPr>
        </p:nvSpPr>
        <p:spPr>
          <a:xfrm>
            <a:off x="437654"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0" name="Graphic 42">
            <a:extLst>
              <a:ext uri="{FF2B5EF4-FFF2-40B4-BE49-F238E27FC236}">
                <a16:creationId xmlns:a16="http://schemas.microsoft.com/office/drawing/2014/main" id="{FB0635EE-1EE8-A449-A20C-0ED1DCF3051D}"/>
              </a:ext>
            </a:extLst>
          </p:cNvPr>
          <p:cNvGrpSpPr/>
          <p:nvPr userDrawn="1"/>
        </p:nvGrpSpPr>
        <p:grpSpPr>
          <a:xfrm>
            <a:off x="370118" y="895350"/>
            <a:ext cx="1885270" cy="555625"/>
            <a:chOff x="803237" y="2081175"/>
            <a:chExt cx="11182350" cy="3295650"/>
          </a:xfrm>
        </p:grpSpPr>
        <p:sp>
          <p:nvSpPr>
            <p:cNvPr id="61" name="Freeform: Shape 44">
              <a:extLst>
                <a:ext uri="{FF2B5EF4-FFF2-40B4-BE49-F238E27FC236}">
                  <a16:creationId xmlns:a16="http://schemas.microsoft.com/office/drawing/2014/main" id="{EA6438BC-79FF-0E4B-A8BD-EA636BF7085B}"/>
                </a:ext>
              </a:extLst>
            </p:cNvPr>
            <p:cNvSpPr/>
            <p:nvPr/>
          </p:nvSpPr>
          <p:spPr>
            <a:xfrm>
              <a:off x="3507766" y="3453249"/>
              <a:ext cx="581025" cy="942975"/>
            </a:xfrm>
            <a:custGeom>
              <a:avLst/>
              <a:gdLst>
                <a:gd name="connsiteX0" fmla="*/ 502348 w 581025"/>
                <a:gd name="connsiteY0" fmla="*/ 7146 h 942975"/>
                <a:gd name="connsiteX1" fmla="*/ 243459 w 581025"/>
                <a:gd name="connsiteY1" fmla="*/ 100110 h 942975"/>
                <a:gd name="connsiteX2" fmla="*/ 243459 w 581025"/>
                <a:gd name="connsiteY2" fmla="*/ 16671 h 942975"/>
                <a:gd name="connsiteX3" fmla="*/ 7144 w 581025"/>
                <a:gd name="connsiteY3" fmla="*/ 16671 h 942975"/>
                <a:gd name="connsiteX4" fmla="*/ 7144 w 581025"/>
                <a:gd name="connsiteY4" fmla="*/ 936786 h 942975"/>
                <a:gd name="connsiteX5" fmla="*/ 252889 w 581025"/>
                <a:gd name="connsiteY5" fmla="*/ 936786 h 942975"/>
                <a:gd name="connsiteX6" fmla="*/ 252889 w 581025"/>
                <a:gd name="connsiteY6" fmla="*/ 348712 h 942975"/>
                <a:gd name="connsiteX7" fmla="*/ 475964 w 581025"/>
                <a:gd name="connsiteY7" fmla="*/ 234888 h 942975"/>
                <a:gd name="connsiteX8" fmla="*/ 574548 w 581025"/>
                <a:gd name="connsiteY8" fmla="*/ 249652 h 942975"/>
                <a:gd name="connsiteX9" fmla="*/ 574548 w 581025"/>
                <a:gd name="connsiteY9" fmla="*/ 13527 h 942975"/>
                <a:gd name="connsiteX10" fmla="*/ 502349 w 581025"/>
                <a:gd name="connsiteY10" fmla="*/ 71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025" h="942975">
                  <a:moveTo>
                    <a:pt x="502348" y="7146"/>
                  </a:moveTo>
                  <a:cubicBezTo>
                    <a:pt x="407828" y="6860"/>
                    <a:pt x="316206" y="39761"/>
                    <a:pt x="243459" y="100110"/>
                  </a:cubicBezTo>
                  <a:lnTo>
                    <a:pt x="243459" y="16671"/>
                  </a:lnTo>
                  <a:lnTo>
                    <a:pt x="7144" y="16671"/>
                  </a:lnTo>
                  <a:lnTo>
                    <a:pt x="7144" y="936786"/>
                  </a:lnTo>
                  <a:lnTo>
                    <a:pt x="252889" y="936786"/>
                  </a:lnTo>
                  <a:lnTo>
                    <a:pt x="252889" y="348712"/>
                  </a:lnTo>
                  <a:cubicBezTo>
                    <a:pt x="286893" y="301087"/>
                    <a:pt x="371951" y="234888"/>
                    <a:pt x="475964" y="234888"/>
                  </a:cubicBezTo>
                  <a:cubicBezTo>
                    <a:pt x="512921" y="234888"/>
                    <a:pt x="546830" y="237555"/>
                    <a:pt x="574548" y="249652"/>
                  </a:cubicBezTo>
                  <a:lnTo>
                    <a:pt x="574548" y="13527"/>
                  </a:lnTo>
                  <a:cubicBezTo>
                    <a:pt x="550710" y="9326"/>
                    <a:pt x="526554" y="7191"/>
                    <a:pt x="502349" y="7146"/>
                  </a:cubicBezTo>
                </a:path>
              </a:pathLst>
            </a:custGeom>
            <a:solidFill>
              <a:srgbClr val="FFFFFF"/>
            </a:solidFill>
            <a:ln w="9525" cap="flat">
              <a:noFill/>
              <a:prstDash val="solid"/>
              <a:miter/>
            </a:ln>
          </p:spPr>
          <p:txBody>
            <a:bodyPr rtlCol="0" anchor="ctr"/>
            <a:lstStyle/>
            <a:p>
              <a:endParaRPr lang="en-US"/>
            </a:p>
          </p:txBody>
        </p:sp>
        <p:sp>
          <p:nvSpPr>
            <p:cNvPr id="62" name="Freeform: Shape 45">
              <a:extLst>
                <a:ext uri="{FF2B5EF4-FFF2-40B4-BE49-F238E27FC236}">
                  <a16:creationId xmlns:a16="http://schemas.microsoft.com/office/drawing/2014/main" id="{E02886C7-20F0-C64F-9373-6C4480B048B4}"/>
                </a:ext>
              </a:extLst>
            </p:cNvPr>
            <p:cNvSpPr/>
            <p:nvPr/>
          </p:nvSpPr>
          <p:spPr>
            <a:xfrm>
              <a:off x="1741735" y="3443821"/>
              <a:ext cx="742950" cy="971550"/>
            </a:xfrm>
            <a:custGeom>
              <a:avLst/>
              <a:gdLst>
                <a:gd name="connsiteX0" fmla="*/ 126206 w 742950"/>
                <a:gd name="connsiteY0" fmla="*/ 665417 h 971550"/>
                <a:gd name="connsiteX1" fmla="*/ 377571 w 742950"/>
                <a:gd name="connsiteY1" fmla="*/ 756476 h 971550"/>
                <a:gd name="connsiteX2" fmla="*/ 494824 w 742950"/>
                <a:gd name="connsiteY2" fmla="*/ 678752 h 971550"/>
                <a:gd name="connsiteX3" fmla="*/ 50578 w 742950"/>
                <a:gd name="connsiteY3" fmla="*/ 293656 h 971550"/>
                <a:gd name="connsiteX4" fmla="*/ 402146 w 742950"/>
                <a:gd name="connsiteY4" fmla="*/ 7144 h 971550"/>
                <a:gd name="connsiteX5" fmla="*/ 712184 w 742950"/>
                <a:gd name="connsiteY5" fmla="*/ 100108 h 971550"/>
                <a:gd name="connsiteX6" fmla="*/ 596837 w 742950"/>
                <a:gd name="connsiteY6" fmla="*/ 278416 h 971550"/>
                <a:gd name="connsiteX7" fmla="*/ 421100 w 742950"/>
                <a:gd name="connsiteY7" fmla="*/ 215837 h 971550"/>
                <a:gd name="connsiteX8" fmla="*/ 296323 w 742950"/>
                <a:gd name="connsiteY8" fmla="*/ 289846 h 971550"/>
                <a:gd name="connsiteX9" fmla="*/ 740474 w 742950"/>
                <a:gd name="connsiteY9" fmla="*/ 680371 h 971550"/>
                <a:gd name="connsiteX10" fmla="*/ 375761 w 742950"/>
                <a:gd name="connsiteY10" fmla="*/ 964978 h 971550"/>
                <a:gd name="connsiteX11" fmla="*/ 7144 w 742950"/>
                <a:gd name="connsiteY11" fmla="*/ 84115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2950" h="971550">
                  <a:moveTo>
                    <a:pt x="126206" y="665417"/>
                  </a:moveTo>
                  <a:cubicBezTo>
                    <a:pt x="188595" y="722567"/>
                    <a:pt x="284988" y="756476"/>
                    <a:pt x="377571" y="756476"/>
                  </a:cubicBezTo>
                  <a:cubicBezTo>
                    <a:pt x="444246" y="756476"/>
                    <a:pt x="494824" y="724281"/>
                    <a:pt x="494824" y="678752"/>
                  </a:cubicBezTo>
                  <a:cubicBezTo>
                    <a:pt x="494824" y="540258"/>
                    <a:pt x="50578" y="589598"/>
                    <a:pt x="50578" y="293656"/>
                  </a:cubicBezTo>
                  <a:cubicBezTo>
                    <a:pt x="50578" y="117158"/>
                    <a:pt x="220694" y="7144"/>
                    <a:pt x="402146" y="7144"/>
                  </a:cubicBezTo>
                  <a:cubicBezTo>
                    <a:pt x="521208" y="7144"/>
                    <a:pt x="651701" y="52673"/>
                    <a:pt x="712184" y="100108"/>
                  </a:cubicBezTo>
                  <a:lnTo>
                    <a:pt x="596837" y="278416"/>
                  </a:lnTo>
                  <a:cubicBezTo>
                    <a:pt x="549212" y="244316"/>
                    <a:pt x="487204" y="215837"/>
                    <a:pt x="421100" y="215837"/>
                  </a:cubicBezTo>
                  <a:cubicBezTo>
                    <a:pt x="352996" y="215837"/>
                    <a:pt x="296323" y="242411"/>
                    <a:pt x="296323" y="289846"/>
                  </a:cubicBezTo>
                  <a:cubicBezTo>
                    <a:pt x="296323" y="409384"/>
                    <a:pt x="740474" y="361950"/>
                    <a:pt x="740474" y="680371"/>
                  </a:cubicBezTo>
                  <a:cubicBezTo>
                    <a:pt x="740474" y="856774"/>
                    <a:pt x="568452" y="964978"/>
                    <a:pt x="375761" y="964978"/>
                  </a:cubicBezTo>
                  <a:cubicBezTo>
                    <a:pt x="242940" y="963405"/>
                    <a:pt x="113979" y="920085"/>
                    <a:pt x="7144" y="841153"/>
                  </a:cubicBezTo>
                  <a:close/>
                </a:path>
              </a:pathLst>
            </a:custGeom>
            <a:solidFill>
              <a:srgbClr val="FFFFFF"/>
            </a:solidFill>
            <a:ln w="9525" cap="flat">
              <a:noFill/>
              <a:prstDash val="solid"/>
              <a:miter/>
            </a:ln>
          </p:spPr>
          <p:txBody>
            <a:bodyPr rtlCol="0" anchor="ctr"/>
            <a:lstStyle/>
            <a:p>
              <a:endParaRPr lang="en-US"/>
            </a:p>
          </p:txBody>
        </p:sp>
        <p:sp>
          <p:nvSpPr>
            <p:cNvPr id="63" name="Freeform: Shape 46">
              <a:extLst>
                <a:ext uri="{FF2B5EF4-FFF2-40B4-BE49-F238E27FC236}">
                  <a16:creationId xmlns:a16="http://schemas.microsoft.com/office/drawing/2014/main" id="{7074EAAD-3DBE-D04E-BDD1-9C445C82E1B4}"/>
                </a:ext>
              </a:extLst>
            </p:cNvPr>
            <p:cNvSpPr/>
            <p:nvPr/>
          </p:nvSpPr>
          <p:spPr>
            <a:xfrm>
              <a:off x="2524024" y="3443821"/>
              <a:ext cx="885825" cy="971550"/>
            </a:xfrm>
            <a:custGeom>
              <a:avLst/>
              <a:gdLst>
                <a:gd name="connsiteX0" fmla="*/ 886015 w 885825"/>
                <a:gd name="connsiteY0" fmla="*/ 477679 h 971550"/>
                <a:gd name="connsiteX1" fmla="*/ 453295 w 885825"/>
                <a:gd name="connsiteY1" fmla="*/ 7144 h 971550"/>
                <a:gd name="connsiteX2" fmla="*/ 7144 w 885825"/>
                <a:gd name="connsiteY2" fmla="*/ 487109 h 971550"/>
                <a:gd name="connsiteX3" fmla="*/ 487299 w 885825"/>
                <a:gd name="connsiteY3" fmla="*/ 965168 h 971550"/>
                <a:gd name="connsiteX4" fmla="*/ 863346 w 885825"/>
                <a:gd name="connsiteY4" fmla="*/ 800195 h 971550"/>
                <a:gd name="connsiteX5" fmla="*/ 723519 w 885825"/>
                <a:gd name="connsiteY5" fmla="*/ 659797 h 971550"/>
                <a:gd name="connsiteX6" fmla="*/ 492919 w 885825"/>
                <a:gd name="connsiteY6" fmla="*/ 766001 h 971550"/>
                <a:gd name="connsiteX7" fmla="*/ 245269 w 885825"/>
                <a:gd name="connsiteY7" fmla="*/ 547878 h 971550"/>
                <a:gd name="connsiteX8" fmla="*/ 880300 w 885825"/>
                <a:gd name="connsiteY8" fmla="*/ 547878 h 971550"/>
                <a:gd name="connsiteX9" fmla="*/ 886015 w 885825"/>
                <a:gd name="connsiteY9" fmla="*/ 477679 h 971550"/>
                <a:gd name="connsiteX10" fmla="*/ 256699 w 885825"/>
                <a:gd name="connsiteY10" fmla="*/ 367570 h 971550"/>
                <a:gd name="connsiteX11" fmla="*/ 453295 w 885825"/>
                <a:gd name="connsiteY11" fmla="*/ 206312 h 971550"/>
                <a:gd name="connsiteX12" fmla="*/ 634270 w 885825"/>
                <a:gd name="connsiteY12"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825" h="971550">
                  <a:moveTo>
                    <a:pt x="886015" y="477679"/>
                  </a:moveTo>
                  <a:cubicBezTo>
                    <a:pt x="886015" y="221552"/>
                    <a:pt x="706564" y="7144"/>
                    <a:pt x="453295" y="7144"/>
                  </a:cubicBezTo>
                  <a:cubicBezTo>
                    <a:pt x="181070" y="7144"/>
                    <a:pt x="7144" y="230981"/>
                    <a:pt x="7144" y="487109"/>
                  </a:cubicBezTo>
                  <a:cubicBezTo>
                    <a:pt x="7144" y="775526"/>
                    <a:pt x="213169" y="965168"/>
                    <a:pt x="487299" y="965168"/>
                  </a:cubicBezTo>
                  <a:cubicBezTo>
                    <a:pt x="629031" y="965168"/>
                    <a:pt x="774573" y="906399"/>
                    <a:pt x="863346" y="800195"/>
                  </a:cubicBezTo>
                  <a:lnTo>
                    <a:pt x="723519" y="659797"/>
                  </a:lnTo>
                  <a:cubicBezTo>
                    <a:pt x="680085" y="707422"/>
                    <a:pt x="596932" y="766001"/>
                    <a:pt x="492919" y="766001"/>
                  </a:cubicBezTo>
                  <a:cubicBezTo>
                    <a:pt x="362521" y="766001"/>
                    <a:pt x="258604" y="676847"/>
                    <a:pt x="245269" y="547878"/>
                  </a:cubicBezTo>
                  <a:lnTo>
                    <a:pt x="880300" y="547878"/>
                  </a:lnTo>
                  <a:cubicBezTo>
                    <a:pt x="884241" y="524689"/>
                    <a:pt x="886153" y="501200"/>
                    <a:pt x="886015" y="477679"/>
                  </a:cubicBezTo>
                  <a:close/>
                  <a:moveTo>
                    <a:pt x="256699" y="367570"/>
                  </a:moveTo>
                  <a:cubicBezTo>
                    <a:pt x="268034" y="284131"/>
                    <a:pt x="351187" y="206312"/>
                    <a:pt x="453295" y="206312"/>
                  </a:cubicBezTo>
                  <a:cubicBezTo>
                    <a:pt x="545679" y="206668"/>
                    <a:pt x="623305" y="275837"/>
                    <a:pt x="634270" y="367570"/>
                  </a:cubicBezTo>
                  <a:close/>
                </a:path>
              </a:pathLst>
            </a:custGeom>
            <a:solidFill>
              <a:srgbClr val="FFFFFF"/>
            </a:solidFill>
            <a:ln w="9525" cap="flat">
              <a:noFill/>
              <a:prstDash val="solid"/>
              <a:miter/>
            </a:ln>
          </p:spPr>
          <p:txBody>
            <a:bodyPr rtlCol="0" anchor="ctr"/>
            <a:lstStyle/>
            <a:p>
              <a:endParaRPr lang="en-US"/>
            </a:p>
          </p:txBody>
        </p:sp>
        <p:sp>
          <p:nvSpPr>
            <p:cNvPr id="64" name="Freeform: Shape 47">
              <a:extLst>
                <a:ext uri="{FF2B5EF4-FFF2-40B4-BE49-F238E27FC236}">
                  <a16:creationId xmlns:a16="http://schemas.microsoft.com/office/drawing/2014/main" id="{43B2BF16-4CC2-4B41-AD95-04DFC97CA8EC}"/>
                </a:ext>
              </a:extLst>
            </p:cNvPr>
            <p:cNvSpPr/>
            <p:nvPr/>
          </p:nvSpPr>
          <p:spPr>
            <a:xfrm>
              <a:off x="4154227" y="3462776"/>
              <a:ext cx="1019175" cy="933450"/>
            </a:xfrm>
            <a:custGeom>
              <a:avLst/>
              <a:gdLst>
                <a:gd name="connsiteX0" fmla="*/ 513683 w 1019175"/>
                <a:gd name="connsiteY0" fmla="*/ 568738 h 933450"/>
                <a:gd name="connsiteX1" fmla="*/ 765048 w 1019175"/>
                <a:gd name="connsiteY1" fmla="*/ 7144 h 933450"/>
                <a:gd name="connsiteX2" fmla="*/ 1020223 w 1019175"/>
                <a:gd name="connsiteY2" fmla="*/ 7144 h 933450"/>
                <a:gd name="connsiteX3" fmla="*/ 598742 w 1019175"/>
                <a:gd name="connsiteY3" fmla="*/ 927259 h 933450"/>
                <a:gd name="connsiteX4" fmla="*/ 428625 w 1019175"/>
                <a:gd name="connsiteY4" fmla="*/ 927259 h 933450"/>
                <a:gd name="connsiteX5" fmla="*/ 7144 w 1019175"/>
                <a:gd name="connsiteY5" fmla="*/ 7144 h 933450"/>
                <a:gd name="connsiteX6" fmla="*/ 262319 w 1019175"/>
                <a:gd name="connsiteY6" fmla="*/ 7144 h 933450"/>
                <a:gd name="connsiteX7" fmla="*/ 513683 w 1019175"/>
                <a:gd name="connsiteY7" fmla="*/ 568738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9175" h="933450">
                  <a:moveTo>
                    <a:pt x="513683" y="568738"/>
                  </a:moveTo>
                  <a:lnTo>
                    <a:pt x="765048" y="7144"/>
                  </a:lnTo>
                  <a:lnTo>
                    <a:pt x="1020223" y="7144"/>
                  </a:lnTo>
                  <a:lnTo>
                    <a:pt x="598742" y="927259"/>
                  </a:lnTo>
                  <a:lnTo>
                    <a:pt x="428625" y="927259"/>
                  </a:lnTo>
                  <a:lnTo>
                    <a:pt x="7144" y="7144"/>
                  </a:lnTo>
                  <a:lnTo>
                    <a:pt x="262319" y="7144"/>
                  </a:lnTo>
                  <a:lnTo>
                    <a:pt x="513683" y="568738"/>
                  </a:lnTo>
                  <a:close/>
                </a:path>
              </a:pathLst>
            </a:custGeom>
            <a:solidFill>
              <a:srgbClr val="FFFFFF"/>
            </a:solidFill>
            <a:ln w="9525" cap="flat">
              <a:noFill/>
              <a:prstDash val="solid"/>
              <a:miter/>
            </a:ln>
          </p:spPr>
          <p:txBody>
            <a:bodyPr rtlCol="0" anchor="ctr"/>
            <a:lstStyle/>
            <a:p>
              <a:endParaRPr lang="en-US"/>
            </a:p>
          </p:txBody>
        </p:sp>
        <p:sp>
          <p:nvSpPr>
            <p:cNvPr id="65" name="Freeform: Shape 48">
              <a:extLst>
                <a:ext uri="{FF2B5EF4-FFF2-40B4-BE49-F238E27FC236}">
                  <a16:creationId xmlns:a16="http://schemas.microsoft.com/office/drawing/2014/main" id="{3AAA7314-B395-2D4D-9DEB-517E9FE40FFE}"/>
                </a:ext>
              </a:extLst>
            </p:cNvPr>
            <p:cNvSpPr/>
            <p:nvPr/>
          </p:nvSpPr>
          <p:spPr>
            <a:xfrm>
              <a:off x="5212931" y="3030722"/>
              <a:ext cx="323850" cy="323850"/>
            </a:xfrm>
            <a:custGeom>
              <a:avLst/>
              <a:gdLst>
                <a:gd name="connsiteX0" fmla="*/ 167831 w 323850"/>
                <a:gd name="connsiteY0" fmla="*/ 7144 h 323850"/>
                <a:gd name="connsiteX1" fmla="*/ 322007 w 323850"/>
                <a:gd name="connsiteY1" fmla="*/ 167798 h 323850"/>
                <a:gd name="connsiteX2" fmla="*/ 161353 w 323850"/>
                <a:gd name="connsiteY2" fmla="*/ 321974 h 323850"/>
                <a:gd name="connsiteX3" fmla="*/ 7144 w 323850"/>
                <a:gd name="connsiteY3" fmla="*/ 164878 h 323850"/>
                <a:gd name="connsiteX4" fmla="*/ 164943 w 323850"/>
                <a:gd name="connsiteY4" fmla="*/ 7400 h 323850"/>
                <a:gd name="connsiteX5" fmla="*/ 167830 w 323850"/>
                <a:gd name="connsiteY5" fmla="*/ 742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0" h="323850">
                  <a:moveTo>
                    <a:pt x="167831" y="7144"/>
                  </a:moveTo>
                  <a:cubicBezTo>
                    <a:pt x="254769" y="8933"/>
                    <a:pt x="323796" y="80860"/>
                    <a:pt x="322007" y="167798"/>
                  </a:cubicBezTo>
                  <a:cubicBezTo>
                    <a:pt x="320218" y="254735"/>
                    <a:pt x="248291" y="323762"/>
                    <a:pt x="161353" y="321974"/>
                  </a:cubicBezTo>
                  <a:cubicBezTo>
                    <a:pt x="75801" y="320213"/>
                    <a:pt x="7317" y="250448"/>
                    <a:pt x="7144" y="164878"/>
                  </a:cubicBezTo>
                  <a:cubicBezTo>
                    <a:pt x="7233" y="77816"/>
                    <a:pt x="77882" y="7311"/>
                    <a:pt x="164943" y="7400"/>
                  </a:cubicBezTo>
                  <a:cubicBezTo>
                    <a:pt x="165906" y="7401"/>
                    <a:pt x="166868" y="7411"/>
                    <a:pt x="167830" y="7429"/>
                  </a:cubicBezTo>
                </a:path>
              </a:pathLst>
            </a:custGeom>
            <a:solidFill>
              <a:srgbClr val="FFFFFF"/>
            </a:solidFill>
            <a:ln w="9525" cap="flat">
              <a:noFill/>
              <a:prstDash val="solid"/>
              <a:miter/>
            </a:ln>
          </p:spPr>
          <p:txBody>
            <a:bodyPr rtlCol="0" anchor="ctr"/>
            <a:lstStyle/>
            <a:p>
              <a:endParaRPr lang="en-US"/>
            </a:p>
          </p:txBody>
        </p:sp>
        <p:sp>
          <p:nvSpPr>
            <p:cNvPr id="66" name="Freeform: Shape 49">
              <a:extLst>
                <a:ext uri="{FF2B5EF4-FFF2-40B4-BE49-F238E27FC236}">
                  <a16:creationId xmlns:a16="http://schemas.microsoft.com/office/drawing/2014/main" id="{3642E559-C868-014C-B75B-D3F2D2DA0829}"/>
                </a:ext>
              </a:extLst>
            </p:cNvPr>
            <p:cNvSpPr/>
            <p:nvPr/>
          </p:nvSpPr>
          <p:spPr>
            <a:xfrm>
              <a:off x="5250745" y="3462776"/>
              <a:ext cx="257175" cy="933450"/>
            </a:xfrm>
            <a:custGeom>
              <a:avLst/>
              <a:gdLst>
                <a:gd name="connsiteX0" fmla="*/ 7144 w 257175"/>
                <a:gd name="connsiteY0" fmla="*/ 7144 h 933450"/>
                <a:gd name="connsiteX1" fmla="*/ 252889 w 257175"/>
                <a:gd name="connsiteY1" fmla="*/ 7144 h 933450"/>
                <a:gd name="connsiteX2" fmla="*/ 252889 w 257175"/>
                <a:gd name="connsiteY2" fmla="*/ 927259 h 933450"/>
                <a:gd name="connsiteX3" fmla="*/ 7144 w 257175"/>
                <a:gd name="connsiteY3" fmla="*/ 927259 h 933450"/>
              </a:gdLst>
              <a:ahLst/>
              <a:cxnLst>
                <a:cxn ang="0">
                  <a:pos x="connsiteX0" y="connsiteY0"/>
                </a:cxn>
                <a:cxn ang="0">
                  <a:pos x="connsiteX1" y="connsiteY1"/>
                </a:cxn>
                <a:cxn ang="0">
                  <a:pos x="connsiteX2" y="connsiteY2"/>
                </a:cxn>
                <a:cxn ang="0">
                  <a:pos x="connsiteX3" y="connsiteY3"/>
                </a:cxn>
              </a:cxnLst>
              <a:rect l="l" t="t" r="r" b="b"/>
              <a:pathLst>
                <a:path w="257175" h="933450">
                  <a:moveTo>
                    <a:pt x="7144" y="7144"/>
                  </a:moveTo>
                  <a:lnTo>
                    <a:pt x="252889" y="7144"/>
                  </a:lnTo>
                  <a:lnTo>
                    <a:pt x="252889" y="927259"/>
                  </a:lnTo>
                  <a:lnTo>
                    <a:pt x="7144" y="927259"/>
                  </a:lnTo>
                  <a:close/>
                </a:path>
              </a:pathLst>
            </a:custGeom>
            <a:solidFill>
              <a:srgbClr val="FFFFFF"/>
            </a:solidFill>
            <a:ln w="9525" cap="flat">
              <a:noFill/>
              <a:prstDash val="solid"/>
              <a:miter/>
            </a:ln>
          </p:spPr>
          <p:txBody>
            <a:bodyPr rtlCol="0" anchor="ctr"/>
            <a:lstStyle/>
            <a:p>
              <a:endParaRPr lang="en-US"/>
            </a:p>
          </p:txBody>
        </p:sp>
        <p:sp>
          <p:nvSpPr>
            <p:cNvPr id="67" name="Freeform: Shape 50">
              <a:extLst>
                <a:ext uri="{FF2B5EF4-FFF2-40B4-BE49-F238E27FC236}">
                  <a16:creationId xmlns:a16="http://schemas.microsoft.com/office/drawing/2014/main" id="{573969B4-0EA5-DE42-8FEC-8A3B687D02D3}"/>
                </a:ext>
              </a:extLst>
            </p:cNvPr>
            <p:cNvSpPr/>
            <p:nvPr/>
          </p:nvSpPr>
          <p:spPr>
            <a:xfrm>
              <a:off x="5605171" y="3443821"/>
              <a:ext cx="914400" cy="971550"/>
            </a:xfrm>
            <a:custGeom>
              <a:avLst/>
              <a:gdLst>
                <a:gd name="connsiteX0" fmla="*/ 914400 w 914400"/>
                <a:gd name="connsiteY0" fmla="*/ 758380 h 971550"/>
                <a:gd name="connsiteX1" fmla="*/ 498538 w 914400"/>
                <a:gd name="connsiteY1" fmla="*/ 965168 h 971550"/>
                <a:gd name="connsiteX2" fmla="*/ 7144 w 914400"/>
                <a:gd name="connsiteY2" fmla="*/ 487109 h 971550"/>
                <a:gd name="connsiteX3" fmla="*/ 500443 w 914400"/>
                <a:gd name="connsiteY3" fmla="*/ 7144 h 971550"/>
                <a:gd name="connsiteX4" fmla="*/ 886015 w 914400"/>
                <a:gd name="connsiteY4" fmla="*/ 191167 h 971550"/>
                <a:gd name="connsiteX5" fmla="*/ 712089 w 914400"/>
                <a:gd name="connsiteY5" fmla="*/ 344805 h 971550"/>
                <a:gd name="connsiteX6" fmla="*/ 500443 w 914400"/>
                <a:gd name="connsiteY6" fmla="*/ 234791 h 971550"/>
                <a:gd name="connsiteX7" fmla="*/ 252793 w 914400"/>
                <a:gd name="connsiteY7" fmla="*/ 487109 h 971550"/>
                <a:gd name="connsiteX8" fmla="*/ 506063 w 914400"/>
                <a:gd name="connsiteY8" fmla="*/ 737521 h 971550"/>
                <a:gd name="connsiteX9" fmla="*/ 725138 w 914400"/>
                <a:gd name="connsiteY9" fmla="*/ 616172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 h="971550">
                  <a:moveTo>
                    <a:pt x="914400" y="758380"/>
                  </a:moveTo>
                  <a:cubicBezTo>
                    <a:pt x="806672" y="902589"/>
                    <a:pt x="670560" y="965168"/>
                    <a:pt x="498538" y="965168"/>
                  </a:cubicBezTo>
                  <a:cubicBezTo>
                    <a:pt x="215074" y="965168"/>
                    <a:pt x="7144" y="752761"/>
                    <a:pt x="7144" y="487109"/>
                  </a:cubicBezTo>
                  <a:cubicBezTo>
                    <a:pt x="7144" y="219646"/>
                    <a:pt x="220694" y="7144"/>
                    <a:pt x="500443" y="7144"/>
                  </a:cubicBezTo>
                  <a:cubicBezTo>
                    <a:pt x="659225" y="7144"/>
                    <a:pt x="800957" y="81153"/>
                    <a:pt x="886015" y="191167"/>
                  </a:cubicBezTo>
                  <a:lnTo>
                    <a:pt x="712089" y="344805"/>
                  </a:lnTo>
                  <a:cubicBezTo>
                    <a:pt x="663035" y="280321"/>
                    <a:pt x="589312" y="234791"/>
                    <a:pt x="500443" y="234791"/>
                  </a:cubicBezTo>
                  <a:cubicBezTo>
                    <a:pt x="358711" y="234791"/>
                    <a:pt x="252793" y="346710"/>
                    <a:pt x="252793" y="487109"/>
                  </a:cubicBezTo>
                  <a:cubicBezTo>
                    <a:pt x="252793" y="631317"/>
                    <a:pt x="356806" y="737521"/>
                    <a:pt x="506063" y="737521"/>
                  </a:cubicBezTo>
                  <a:cubicBezTo>
                    <a:pt x="606266" y="737521"/>
                    <a:pt x="685705" y="676847"/>
                    <a:pt x="725138" y="616172"/>
                  </a:cubicBezTo>
                  <a:close/>
                </a:path>
              </a:pathLst>
            </a:custGeom>
            <a:solidFill>
              <a:srgbClr val="FFFFFF"/>
            </a:solidFill>
            <a:ln w="9525" cap="flat">
              <a:noFill/>
              <a:prstDash val="solid"/>
              <a:miter/>
            </a:ln>
          </p:spPr>
          <p:txBody>
            <a:bodyPr rtlCol="0" anchor="ctr"/>
            <a:lstStyle/>
            <a:p>
              <a:endParaRPr lang="en-US"/>
            </a:p>
          </p:txBody>
        </p:sp>
        <p:sp>
          <p:nvSpPr>
            <p:cNvPr id="68" name="Freeform: Shape 51">
              <a:extLst>
                <a:ext uri="{FF2B5EF4-FFF2-40B4-BE49-F238E27FC236}">
                  <a16:creationId xmlns:a16="http://schemas.microsoft.com/office/drawing/2014/main" id="{48795972-8C99-D449-B557-913C307323E6}"/>
                </a:ext>
              </a:extLst>
            </p:cNvPr>
            <p:cNvSpPr/>
            <p:nvPr/>
          </p:nvSpPr>
          <p:spPr>
            <a:xfrm>
              <a:off x="6548622" y="3443821"/>
              <a:ext cx="885825" cy="971550"/>
            </a:xfrm>
            <a:custGeom>
              <a:avLst/>
              <a:gdLst>
                <a:gd name="connsiteX0" fmla="*/ 863346 w 885825"/>
                <a:gd name="connsiteY0" fmla="*/ 800195 h 971550"/>
                <a:gd name="connsiteX1" fmla="*/ 487204 w 885825"/>
                <a:gd name="connsiteY1" fmla="*/ 965168 h 971550"/>
                <a:gd name="connsiteX2" fmla="*/ 7144 w 885825"/>
                <a:gd name="connsiteY2" fmla="*/ 487109 h 971550"/>
                <a:gd name="connsiteX3" fmla="*/ 453200 w 885825"/>
                <a:gd name="connsiteY3" fmla="*/ 7144 h 971550"/>
                <a:gd name="connsiteX4" fmla="*/ 886016 w 885825"/>
                <a:gd name="connsiteY4" fmla="*/ 477679 h 971550"/>
                <a:gd name="connsiteX5" fmla="*/ 880301 w 885825"/>
                <a:gd name="connsiteY5" fmla="*/ 547878 h 971550"/>
                <a:gd name="connsiteX6" fmla="*/ 245269 w 885825"/>
                <a:gd name="connsiteY6" fmla="*/ 547878 h 971550"/>
                <a:gd name="connsiteX7" fmla="*/ 492919 w 885825"/>
                <a:gd name="connsiteY7" fmla="*/ 766001 h 971550"/>
                <a:gd name="connsiteX8" fmla="*/ 723519 w 885825"/>
                <a:gd name="connsiteY8" fmla="*/ 659797 h 971550"/>
                <a:gd name="connsiteX9" fmla="*/ 634746 w 885825"/>
                <a:gd name="connsiteY9" fmla="*/ 367570 h 971550"/>
                <a:gd name="connsiteX10" fmla="*/ 453295 w 885825"/>
                <a:gd name="connsiteY10" fmla="*/ 206312 h 971550"/>
                <a:gd name="connsiteX11" fmla="*/ 256699 w 885825"/>
                <a:gd name="connsiteY11"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5825" h="971550">
                  <a:moveTo>
                    <a:pt x="863346" y="800195"/>
                  </a:moveTo>
                  <a:cubicBezTo>
                    <a:pt x="774478" y="906399"/>
                    <a:pt x="628935" y="965168"/>
                    <a:pt x="487204" y="965168"/>
                  </a:cubicBezTo>
                  <a:cubicBezTo>
                    <a:pt x="213170" y="965168"/>
                    <a:pt x="7144" y="775526"/>
                    <a:pt x="7144" y="487109"/>
                  </a:cubicBezTo>
                  <a:cubicBezTo>
                    <a:pt x="7144" y="230981"/>
                    <a:pt x="180975" y="7144"/>
                    <a:pt x="453200" y="7144"/>
                  </a:cubicBezTo>
                  <a:cubicBezTo>
                    <a:pt x="706469" y="7144"/>
                    <a:pt x="886016" y="221552"/>
                    <a:pt x="886016" y="477679"/>
                  </a:cubicBezTo>
                  <a:cubicBezTo>
                    <a:pt x="886156" y="501200"/>
                    <a:pt x="884244" y="524689"/>
                    <a:pt x="880301" y="547878"/>
                  </a:cubicBezTo>
                  <a:lnTo>
                    <a:pt x="245269" y="547878"/>
                  </a:lnTo>
                  <a:cubicBezTo>
                    <a:pt x="258509" y="676847"/>
                    <a:pt x="362426" y="766001"/>
                    <a:pt x="492919" y="766001"/>
                  </a:cubicBezTo>
                  <a:cubicBezTo>
                    <a:pt x="596836" y="766001"/>
                    <a:pt x="679990" y="707231"/>
                    <a:pt x="723519" y="659797"/>
                  </a:cubicBezTo>
                  <a:close/>
                  <a:moveTo>
                    <a:pt x="634746" y="367570"/>
                  </a:moveTo>
                  <a:cubicBezTo>
                    <a:pt x="623679" y="275700"/>
                    <a:pt x="545829" y="206513"/>
                    <a:pt x="453295" y="206312"/>
                  </a:cubicBezTo>
                  <a:cubicBezTo>
                    <a:pt x="351187" y="206312"/>
                    <a:pt x="268034" y="284131"/>
                    <a:pt x="256699" y="367570"/>
                  </a:cubicBezTo>
                  <a:close/>
                </a:path>
              </a:pathLst>
            </a:custGeom>
            <a:solidFill>
              <a:srgbClr val="FFFFFF"/>
            </a:solidFill>
            <a:ln w="9525" cap="flat">
              <a:noFill/>
              <a:prstDash val="solid"/>
              <a:miter/>
            </a:ln>
          </p:spPr>
          <p:txBody>
            <a:bodyPr rtlCol="0" anchor="ctr"/>
            <a:lstStyle/>
            <a:p>
              <a:endParaRPr lang="en-US"/>
            </a:p>
          </p:txBody>
        </p:sp>
        <p:sp>
          <p:nvSpPr>
            <p:cNvPr id="69" name="Freeform: Shape 52">
              <a:extLst>
                <a:ext uri="{FF2B5EF4-FFF2-40B4-BE49-F238E27FC236}">
                  <a16:creationId xmlns:a16="http://schemas.microsoft.com/office/drawing/2014/main" id="{13EC3750-EA6E-034F-AD60-A77FE3739129}"/>
                </a:ext>
              </a:extLst>
            </p:cNvPr>
            <p:cNvSpPr/>
            <p:nvPr/>
          </p:nvSpPr>
          <p:spPr>
            <a:xfrm>
              <a:off x="7525125" y="3443819"/>
              <a:ext cx="914400" cy="952500"/>
            </a:xfrm>
            <a:custGeom>
              <a:avLst/>
              <a:gdLst>
                <a:gd name="connsiteX0" fmla="*/ 7144 w 914400"/>
                <a:gd name="connsiteY0" fmla="*/ 946216 h 952500"/>
                <a:gd name="connsiteX1" fmla="*/ 7144 w 914400"/>
                <a:gd name="connsiteY1" fmla="*/ 26101 h 952500"/>
                <a:gd name="connsiteX2" fmla="*/ 243459 w 914400"/>
                <a:gd name="connsiteY2" fmla="*/ 26101 h 952500"/>
                <a:gd name="connsiteX3" fmla="*/ 243459 w 914400"/>
                <a:gd name="connsiteY3" fmla="*/ 100110 h 952500"/>
                <a:gd name="connsiteX4" fmla="*/ 502348 w 914400"/>
                <a:gd name="connsiteY4" fmla="*/ 7146 h 952500"/>
                <a:gd name="connsiteX5" fmla="*/ 819912 w 914400"/>
                <a:gd name="connsiteY5" fmla="*/ 155069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631 h 952500"/>
                <a:gd name="connsiteX10" fmla="*/ 613886 w 914400"/>
                <a:gd name="connsiteY10" fmla="*/ 286038 h 952500"/>
                <a:gd name="connsiteX11" fmla="*/ 475869 w 914400"/>
                <a:gd name="connsiteY11" fmla="*/ 234794 h 952500"/>
                <a:gd name="connsiteX12" fmla="*/ 252889 w 914400"/>
                <a:gd name="connsiteY12" fmla="*/ 348617 h 952500"/>
                <a:gd name="connsiteX13" fmla="*/ 252889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459" y="26101"/>
                  </a:lnTo>
                  <a:lnTo>
                    <a:pt x="243459" y="100110"/>
                  </a:lnTo>
                  <a:cubicBezTo>
                    <a:pt x="316186" y="39725"/>
                    <a:pt x="407821" y="6820"/>
                    <a:pt x="502348" y="7146"/>
                  </a:cubicBezTo>
                  <a:cubicBezTo>
                    <a:pt x="624925" y="6813"/>
                    <a:pt x="741299" y="61021"/>
                    <a:pt x="819912" y="155069"/>
                  </a:cubicBezTo>
                  <a:cubicBezTo>
                    <a:pt x="880396" y="227174"/>
                    <a:pt x="914400" y="320138"/>
                    <a:pt x="914400" y="477681"/>
                  </a:cubicBezTo>
                  <a:lnTo>
                    <a:pt x="914400" y="946216"/>
                  </a:lnTo>
                  <a:lnTo>
                    <a:pt x="668655" y="946216"/>
                  </a:lnTo>
                  <a:lnTo>
                    <a:pt x="668655" y="458631"/>
                  </a:lnTo>
                  <a:cubicBezTo>
                    <a:pt x="668655" y="367572"/>
                    <a:pt x="647890" y="320138"/>
                    <a:pt x="613886" y="286038"/>
                  </a:cubicBezTo>
                  <a:cubicBezTo>
                    <a:pt x="581692" y="253748"/>
                    <a:pt x="532638" y="234794"/>
                    <a:pt x="475869" y="234794"/>
                  </a:cubicBezTo>
                  <a:cubicBezTo>
                    <a:pt x="371951" y="234794"/>
                    <a:pt x="286893" y="301469"/>
                    <a:pt x="252889" y="348617"/>
                  </a:cubicBezTo>
                  <a:lnTo>
                    <a:pt x="252889" y="946216"/>
                  </a:lnTo>
                  <a:close/>
                </a:path>
              </a:pathLst>
            </a:custGeom>
            <a:solidFill>
              <a:srgbClr val="FFFFFF"/>
            </a:solidFill>
            <a:ln w="9525" cap="flat">
              <a:noFill/>
              <a:prstDash val="solid"/>
              <a:miter/>
            </a:ln>
          </p:spPr>
          <p:txBody>
            <a:bodyPr rtlCol="0" anchor="ctr"/>
            <a:lstStyle/>
            <a:p>
              <a:endParaRPr lang="en-US"/>
            </a:p>
          </p:txBody>
        </p:sp>
        <p:sp>
          <p:nvSpPr>
            <p:cNvPr id="70" name="Freeform: Shape 53">
              <a:extLst>
                <a:ext uri="{FF2B5EF4-FFF2-40B4-BE49-F238E27FC236}">
                  <a16:creationId xmlns:a16="http://schemas.microsoft.com/office/drawing/2014/main" id="{42EA8550-FC61-F340-A6D9-C94FBF6EC06C}"/>
                </a:ext>
              </a:extLst>
            </p:cNvPr>
            <p:cNvSpPr/>
            <p:nvPr/>
          </p:nvSpPr>
          <p:spPr>
            <a:xfrm>
              <a:off x="8526174" y="3443812"/>
              <a:ext cx="1076325" cy="971550"/>
            </a:xfrm>
            <a:custGeom>
              <a:avLst/>
              <a:gdLst>
                <a:gd name="connsiteX0" fmla="*/ 546001 w 1076325"/>
                <a:gd name="connsiteY0" fmla="*/ 7153 h 971550"/>
                <a:gd name="connsiteX1" fmla="*/ 7172 w 1076325"/>
                <a:gd name="connsiteY1" fmla="*/ 540553 h 971550"/>
                <a:gd name="connsiteX2" fmla="*/ 175383 w 1076325"/>
                <a:gd name="connsiteY2" fmla="*/ 936412 h 971550"/>
                <a:gd name="connsiteX3" fmla="*/ 313591 w 1076325"/>
                <a:gd name="connsiteY3" fmla="*/ 943746 h 971550"/>
                <a:gd name="connsiteX4" fmla="*/ 772220 w 1076325"/>
                <a:gd name="connsiteY4" fmla="*/ 943746 h 971550"/>
                <a:gd name="connsiteX5" fmla="*/ 911190 w 1076325"/>
                <a:gd name="connsiteY5" fmla="*/ 935650 h 971550"/>
                <a:gd name="connsiteX6" fmla="*/ 930707 w 1076325"/>
                <a:gd name="connsiteY6" fmla="*/ 174823 h 971550"/>
                <a:gd name="connsiteX7" fmla="*/ 546001 w 1076325"/>
                <a:gd name="connsiteY7" fmla="*/ 7343 h 971550"/>
                <a:gd name="connsiteX8" fmla="*/ 542858 w 1076325"/>
                <a:gd name="connsiteY8" fmla="*/ 814016 h 971550"/>
                <a:gd name="connsiteX9" fmla="*/ 275015 w 1076325"/>
                <a:gd name="connsiteY9" fmla="*/ 546173 h 971550"/>
                <a:gd name="connsiteX10" fmla="*/ 542858 w 1076325"/>
                <a:gd name="connsiteY10" fmla="*/ 275663 h 971550"/>
                <a:gd name="connsiteX11" fmla="*/ 810701 w 1076325"/>
                <a:gd name="connsiteY11" fmla="*/ 545601 h 971550"/>
                <a:gd name="connsiteX12" fmla="*/ 542858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1" y="7153"/>
                  </a:moveTo>
                  <a:cubicBezTo>
                    <a:pt x="252441" y="5438"/>
                    <a:pt x="9553" y="245278"/>
                    <a:pt x="7172" y="540553"/>
                  </a:cubicBezTo>
                  <a:cubicBezTo>
                    <a:pt x="5643" y="690178"/>
                    <a:pt x="66611" y="833656"/>
                    <a:pt x="175383" y="936412"/>
                  </a:cubicBezTo>
                  <a:cubicBezTo>
                    <a:pt x="213333" y="972621"/>
                    <a:pt x="272022" y="975735"/>
                    <a:pt x="313591" y="943746"/>
                  </a:cubicBezTo>
                  <a:cubicBezTo>
                    <a:pt x="449675" y="842412"/>
                    <a:pt x="636136" y="842412"/>
                    <a:pt x="772220" y="943746"/>
                  </a:cubicBezTo>
                  <a:cubicBezTo>
                    <a:pt x="814152" y="975848"/>
                    <a:pt x="873269" y="972404"/>
                    <a:pt x="911190" y="935650"/>
                  </a:cubicBezTo>
                  <a:cubicBezTo>
                    <a:pt x="1126676" y="730943"/>
                    <a:pt x="1135414" y="390309"/>
                    <a:pt x="930707" y="174823"/>
                  </a:cubicBezTo>
                  <a:cubicBezTo>
                    <a:pt x="830412" y="69248"/>
                    <a:pt x="691614" y="8822"/>
                    <a:pt x="546001" y="7343"/>
                  </a:cubicBezTo>
                  <a:moveTo>
                    <a:pt x="542858" y="814016"/>
                  </a:moveTo>
                  <a:cubicBezTo>
                    <a:pt x="383885" y="814016"/>
                    <a:pt x="275015" y="694286"/>
                    <a:pt x="275015" y="546173"/>
                  </a:cubicBezTo>
                  <a:cubicBezTo>
                    <a:pt x="275015" y="398059"/>
                    <a:pt x="383885" y="275663"/>
                    <a:pt x="542858" y="275663"/>
                  </a:cubicBezTo>
                  <a:cubicBezTo>
                    <a:pt x="701830" y="275663"/>
                    <a:pt x="810701" y="397392"/>
                    <a:pt x="810701" y="545601"/>
                  </a:cubicBezTo>
                  <a:cubicBezTo>
                    <a:pt x="810701" y="693810"/>
                    <a:pt x="701925" y="813825"/>
                    <a:pt x="542858" y="813825"/>
                  </a:cubicBezTo>
                </a:path>
              </a:pathLst>
            </a:custGeom>
            <a:solidFill>
              <a:srgbClr val="81B5A0"/>
            </a:solidFill>
            <a:ln w="9525" cap="flat">
              <a:noFill/>
              <a:prstDash val="solid"/>
              <a:miter/>
            </a:ln>
          </p:spPr>
          <p:txBody>
            <a:bodyPr rtlCol="0" anchor="ctr"/>
            <a:lstStyle/>
            <a:p>
              <a:endParaRPr lang="en-US"/>
            </a:p>
          </p:txBody>
        </p:sp>
        <p:sp>
          <p:nvSpPr>
            <p:cNvPr id="71" name="Freeform: Shape 54">
              <a:extLst>
                <a:ext uri="{FF2B5EF4-FFF2-40B4-BE49-F238E27FC236}">
                  <a16:creationId xmlns:a16="http://schemas.microsoft.com/office/drawing/2014/main" id="{E88D43FC-6D3E-6D4C-9532-30CB5AC6A439}"/>
                </a:ext>
              </a:extLst>
            </p:cNvPr>
            <p:cNvSpPr/>
            <p:nvPr/>
          </p:nvSpPr>
          <p:spPr>
            <a:xfrm>
              <a:off x="9536043" y="3462776"/>
              <a:ext cx="1495425" cy="933450"/>
            </a:xfrm>
            <a:custGeom>
              <a:avLst/>
              <a:gdLst>
                <a:gd name="connsiteX0" fmla="*/ 555021 w 1495425"/>
                <a:gd name="connsiteY0" fmla="*/ 927259 h 933450"/>
                <a:gd name="connsiteX1" fmla="*/ 372046 w 1495425"/>
                <a:gd name="connsiteY1" fmla="*/ 927259 h 933450"/>
                <a:gd name="connsiteX2" fmla="*/ 7144 w 1495425"/>
                <a:gd name="connsiteY2" fmla="*/ 7144 h 933450"/>
                <a:gd name="connsiteX3" fmla="*/ 252413 w 1495425"/>
                <a:gd name="connsiteY3" fmla="*/ 7144 h 933450"/>
                <a:gd name="connsiteX4" fmla="*/ 452438 w 1495425"/>
                <a:gd name="connsiteY4" fmla="*/ 533019 h 933450"/>
                <a:gd name="connsiteX5" fmla="*/ 648652 w 1495425"/>
                <a:gd name="connsiteY5" fmla="*/ 7144 h 933450"/>
                <a:gd name="connsiteX6" fmla="*/ 853726 w 1495425"/>
                <a:gd name="connsiteY6" fmla="*/ 7144 h 933450"/>
                <a:gd name="connsiteX7" fmla="*/ 1048131 w 1495425"/>
                <a:gd name="connsiteY7" fmla="*/ 533019 h 933450"/>
                <a:gd name="connsiteX8" fmla="*/ 1249966 w 1495425"/>
                <a:gd name="connsiteY8" fmla="*/ 7144 h 933450"/>
                <a:gd name="connsiteX9" fmla="*/ 1495329 w 1495425"/>
                <a:gd name="connsiteY9" fmla="*/ 7144 h 933450"/>
                <a:gd name="connsiteX10" fmla="*/ 1130427 w 1495425"/>
                <a:gd name="connsiteY10" fmla="*/ 927259 h 933450"/>
                <a:gd name="connsiteX11" fmla="*/ 947356 w 1495425"/>
                <a:gd name="connsiteY11" fmla="*/ 927259 h 933450"/>
                <a:gd name="connsiteX12" fmla="*/ 751237 w 1495425"/>
                <a:gd name="connsiteY12" fmla="*/ 403384 h 933450"/>
                <a:gd name="connsiteX13" fmla="*/ 555021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021" y="927259"/>
                  </a:moveTo>
                  <a:lnTo>
                    <a:pt x="372046" y="927259"/>
                  </a:lnTo>
                  <a:lnTo>
                    <a:pt x="7144" y="7144"/>
                  </a:lnTo>
                  <a:lnTo>
                    <a:pt x="252413" y="7144"/>
                  </a:lnTo>
                  <a:lnTo>
                    <a:pt x="452438" y="533019"/>
                  </a:lnTo>
                  <a:lnTo>
                    <a:pt x="648652" y="7144"/>
                  </a:lnTo>
                  <a:lnTo>
                    <a:pt x="853726" y="7144"/>
                  </a:lnTo>
                  <a:lnTo>
                    <a:pt x="1048131" y="533019"/>
                  </a:lnTo>
                  <a:lnTo>
                    <a:pt x="1249966" y="7144"/>
                  </a:lnTo>
                  <a:lnTo>
                    <a:pt x="1495329" y="7144"/>
                  </a:lnTo>
                  <a:lnTo>
                    <a:pt x="1130427" y="927259"/>
                  </a:lnTo>
                  <a:lnTo>
                    <a:pt x="947356" y="927259"/>
                  </a:lnTo>
                  <a:lnTo>
                    <a:pt x="751237" y="403384"/>
                  </a:lnTo>
                  <a:lnTo>
                    <a:pt x="555021" y="927259"/>
                  </a:lnTo>
                  <a:close/>
                </a:path>
              </a:pathLst>
            </a:custGeom>
            <a:solidFill>
              <a:srgbClr val="FFFFFF"/>
            </a:solidFill>
            <a:ln w="9525" cap="flat">
              <a:noFill/>
              <a:prstDash val="solid"/>
              <a:miter/>
            </a:ln>
          </p:spPr>
          <p:txBody>
            <a:bodyPr rtlCol="0" anchor="ctr"/>
            <a:lstStyle/>
            <a:p>
              <a:endParaRPr lang="en-US"/>
            </a:p>
          </p:txBody>
        </p:sp>
        <p:sp>
          <p:nvSpPr>
            <p:cNvPr id="72" name="Freeform: Shape 55">
              <a:extLst>
                <a:ext uri="{FF2B5EF4-FFF2-40B4-BE49-F238E27FC236}">
                  <a16:creationId xmlns:a16="http://schemas.microsoft.com/office/drawing/2014/main" id="{103944EF-6A82-EE48-BCC7-A7A48A91E9F3}"/>
                </a:ext>
              </a:extLst>
            </p:cNvPr>
            <p:cNvSpPr/>
            <p:nvPr/>
          </p:nvSpPr>
          <p:spPr>
            <a:xfrm>
              <a:off x="10805153" y="4266020"/>
              <a:ext cx="95250" cy="123825"/>
            </a:xfrm>
            <a:custGeom>
              <a:avLst/>
              <a:gdLst>
                <a:gd name="connsiteX0" fmla="*/ 91441 w 95250"/>
                <a:gd name="connsiteY0" fmla="*/ 7144 h 123825"/>
                <a:gd name="connsiteX1" fmla="*/ 91441 w 95250"/>
                <a:gd name="connsiteY1" fmla="*/ 27242 h 123825"/>
                <a:gd name="connsiteX2" fmla="*/ 60580 w 95250"/>
                <a:gd name="connsiteY2" fmla="*/ 27242 h 123825"/>
                <a:gd name="connsiteX3" fmla="*/ 60580 w 95250"/>
                <a:gd name="connsiteY3" fmla="*/ 124015 h 123825"/>
                <a:gd name="connsiteX4" fmla="*/ 38006 w 95250"/>
                <a:gd name="connsiteY4" fmla="*/ 124015 h 123825"/>
                <a:gd name="connsiteX5" fmla="*/ 38006 w 95250"/>
                <a:gd name="connsiteY5" fmla="*/ 27242 h 123825"/>
                <a:gd name="connsiteX6" fmla="*/ 7144 w 95250"/>
                <a:gd name="connsiteY6" fmla="*/ 27242 h 123825"/>
                <a:gd name="connsiteX7" fmla="*/ 7144 w 95250"/>
                <a:gd name="connsiteY7" fmla="*/ 7144 h 123825"/>
                <a:gd name="connsiteX8" fmla="*/ 91441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441" y="7144"/>
                  </a:moveTo>
                  <a:lnTo>
                    <a:pt x="91441" y="27242"/>
                  </a:lnTo>
                  <a:lnTo>
                    <a:pt x="60580" y="27242"/>
                  </a:lnTo>
                  <a:lnTo>
                    <a:pt x="60580" y="124015"/>
                  </a:lnTo>
                  <a:lnTo>
                    <a:pt x="38006" y="124015"/>
                  </a:lnTo>
                  <a:lnTo>
                    <a:pt x="38006" y="27242"/>
                  </a:lnTo>
                  <a:lnTo>
                    <a:pt x="7144" y="27242"/>
                  </a:lnTo>
                  <a:lnTo>
                    <a:pt x="7144" y="7144"/>
                  </a:lnTo>
                  <a:lnTo>
                    <a:pt x="91441" y="7144"/>
                  </a:lnTo>
                  <a:close/>
                </a:path>
              </a:pathLst>
            </a:custGeom>
            <a:solidFill>
              <a:srgbClr val="FFFFFF"/>
            </a:solidFill>
            <a:ln w="9525" cap="flat">
              <a:noFill/>
              <a:prstDash val="solid"/>
              <a:miter/>
            </a:ln>
          </p:spPr>
          <p:txBody>
            <a:bodyPr rtlCol="0" anchor="ctr"/>
            <a:lstStyle/>
            <a:p>
              <a:endParaRPr lang="en-US"/>
            </a:p>
          </p:txBody>
        </p:sp>
        <p:sp>
          <p:nvSpPr>
            <p:cNvPr id="73" name="Freeform: Shape 56">
              <a:extLst>
                <a:ext uri="{FF2B5EF4-FFF2-40B4-BE49-F238E27FC236}">
                  <a16:creationId xmlns:a16="http://schemas.microsoft.com/office/drawing/2014/main" id="{7CACD0C5-9E93-6E42-AEDD-76EAD8D95C44}"/>
                </a:ext>
              </a:extLst>
            </p:cNvPr>
            <p:cNvSpPr/>
            <p:nvPr/>
          </p:nvSpPr>
          <p:spPr>
            <a:xfrm>
              <a:off x="10907357" y="4266020"/>
              <a:ext cx="123825" cy="123825"/>
            </a:xfrm>
            <a:custGeom>
              <a:avLst/>
              <a:gdLst>
                <a:gd name="connsiteX0" fmla="*/ 65532 w 123825"/>
                <a:gd name="connsiteY0" fmla="*/ 77152 h 123825"/>
                <a:gd name="connsiteX1" fmla="*/ 108109 w 123825"/>
                <a:gd name="connsiteY1" fmla="*/ 7144 h 123825"/>
                <a:gd name="connsiteX2" fmla="*/ 124015 w 123825"/>
                <a:gd name="connsiteY2" fmla="*/ 7144 h 123825"/>
                <a:gd name="connsiteX3" fmla="*/ 124015 w 123825"/>
                <a:gd name="connsiteY3" fmla="*/ 124015 h 123825"/>
                <a:gd name="connsiteX4" fmla="*/ 101440 w 123825"/>
                <a:gd name="connsiteY4" fmla="*/ 124015 h 123825"/>
                <a:gd name="connsiteX5" fmla="*/ 101440 w 123825"/>
                <a:gd name="connsiteY5" fmla="*/ 58960 h 123825"/>
                <a:gd name="connsiteX6" fmla="*/ 73342 w 123825"/>
                <a:gd name="connsiteY6" fmla="*/ 104870 h 123825"/>
                <a:gd name="connsiteX7" fmla="*/ 57721 w 123825"/>
                <a:gd name="connsiteY7" fmla="*/ 104870 h 123825"/>
                <a:gd name="connsiteX8" fmla="*/ 29623 w 123825"/>
                <a:gd name="connsiteY8" fmla="*/ 58960 h 123825"/>
                <a:gd name="connsiteX9" fmla="*/ 29623 w 123825"/>
                <a:gd name="connsiteY9" fmla="*/ 124015 h 123825"/>
                <a:gd name="connsiteX10" fmla="*/ 7144 w 123825"/>
                <a:gd name="connsiteY10" fmla="*/ 124015 h 123825"/>
                <a:gd name="connsiteX11" fmla="*/ 7144 w 123825"/>
                <a:gd name="connsiteY11" fmla="*/ 7144 h 123825"/>
                <a:gd name="connsiteX12" fmla="*/ 22954 w 123825"/>
                <a:gd name="connsiteY12" fmla="*/ 7144 h 123825"/>
                <a:gd name="connsiteX13" fmla="*/ 65532 w 123825"/>
                <a:gd name="connsiteY13" fmla="*/ 7715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532" y="77152"/>
                  </a:moveTo>
                  <a:lnTo>
                    <a:pt x="108109" y="7144"/>
                  </a:lnTo>
                  <a:lnTo>
                    <a:pt x="124015" y="7144"/>
                  </a:lnTo>
                  <a:lnTo>
                    <a:pt x="124015" y="124015"/>
                  </a:lnTo>
                  <a:lnTo>
                    <a:pt x="101440" y="124015"/>
                  </a:lnTo>
                  <a:lnTo>
                    <a:pt x="101440" y="58960"/>
                  </a:lnTo>
                  <a:lnTo>
                    <a:pt x="73342" y="104870"/>
                  </a:lnTo>
                  <a:lnTo>
                    <a:pt x="57721" y="104870"/>
                  </a:lnTo>
                  <a:lnTo>
                    <a:pt x="29623" y="58960"/>
                  </a:lnTo>
                  <a:lnTo>
                    <a:pt x="29623" y="124015"/>
                  </a:lnTo>
                  <a:lnTo>
                    <a:pt x="7144" y="124015"/>
                  </a:lnTo>
                  <a:lnTo>
                    <a:pt x="7144" y="7144"/>
                  </a:lnTo>
                  <a:lnTo>
                    <a:pt x="22954" y="7144"/>
                  </a:lnTo>
                  <a:lnTo>
                    <a:pt x="65532" y="77152"/>
                  </a:lnTo>
                  <a:close/>
                </a:path>
              </a:pathLst>
            </a:custGeom>
            <a:solidFill>
              <a:srgbClr val="FFFFFF"/>
            </a:solidFill>
            <a:ln w="9525"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13922CE3-26CB-504D-8028-659192190B4C}"/>
              </a:ext>
            </a:extLst>
          </p:cNvPr>
          <p:cNvSpPr/>
          <p:nvPr userDrawn="1"/>
        </p:nvSpPr>
        <p:spPr>
          <a:xfrm>
            <a:off x="11479779" y="1299205"/>
            <a:ext cx="706294" cy="2370594"/>
          </a:xfrm>
          <a:custGeom>
            <a:avLst/>
            <a:gdLst>
              <a:gd name="connsiteX0" fmla="*/ 706294 w 706294"/>
              <a:gd name="connsiteY0" fmla="*/ 0 h 2370594"/>
              <a:gd name="connsiteX1" fmla="*/ 706294 w 706294"/>
              <a:gd name="connsiteY1" fmla="*/ 2370594 h 2370594"/>
              <a:gd name="connsiteX2" fmla="*/ 599355 w 706294"/>
              <a:gd name="connsiteY2" fmla="*/ 2312550 h 2370594"/>
              <a:gd name="connsiteX3" fmla="*/ 0 w 706294"/>
              <a:gd name="connsiteY3" fmla="*/ 1185297 h 2370594"/>
              <a:gd name="connsiteX4" fmla="*/ 599355 w 706294"/>
              <a:gd name="connsiteY4" fmla="*/ 58045 h 237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294" h="2370594">
                <a:moveTo>
                  <a:pt x="706294" y="0"/>
                </a:moveTo>
                <a:lnTo>
                  <a:pt x="706294" y="2370594"/>
                </a:lnTo>
                <a:lnTo>
                  <a:pt x="599355" y="2312550"/>
                </a:lnTo>
                <a:cubicBezTo>
                  <a:pt x="237747" y="2068252"/>
                  <a:pt x="0" y="1654539"/>
                  <a:pt x="0" y="1185297"/>
                </a:cubicBezTo>
                <a:cubicBezTo>
                  <a:pt x="0" y="716055"/>
                  <a:pt x="237747" y="302342"/>
                  <a:pt x="599355" y="58045"/>
                </a:cubicBezTo>
                <a:close/>
              </a:path>
            </a:pathLst>
          </a:cu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a:extLst>
              <a:ext uri="{FF2B5EF4-FFF2-40B4-BE49-F238E27FC236}">
                <a16:creationId xmlns:a16="http://schemas.microsoft.com/office/drawing/2014/main" id="{23652822-4CDC-9443-9E12-DA95C9695F9F}"/>
              </a:ext>
            </a:extLst>
          </p:cNvPr>
          <p:cNvSpPr/>
          <p:nvPr userDrawn="1"/>
        </p:nvSpPr>
        <p:spPr>
          <a:xfrm>
            <a:off x="11475069" y="5363342"/>
            <a:ext cx="711004" cy="1494659"/>
          </a:xfrm>
          <a:custGeom>
            <a:avLst/>
            <a:gdLst>
              <a:gd name="connsiteX0" fmla="*/ 711004 w 711004"/>
              <a:gd name="connsiteY0" fmla="*/ 0 h 1494659"/>
              <a:gd name="connsiteX1" fmla="*/ 711004 w 711004"/>
              <a:gd name="connsiteY1" fmla="*/ 1494659 h 1494659"/>
              <a:gd name="connsiteX2" fmla="*/ 36061 w 711004"/>
              <a:gd name="connsiteY2" fmla="*/ 1494659 h 1494659"/>
              <a:gd name="connsiteX3" fmla="*/ 27619 w 711004"/>
              <a:gd name="connsiteY3" fmla="*/ 1461824 h 1494659"/>
              <a:gd name="connsiteX4" fmla="*/ 0 w 711004"/>
              <a:gd name="connsiteY4" fmla="*/ 1187853 h 1494659"/>
              <a:gd name="connsiteX5" fmla="*/ 599355 w 711004"/>
              <a:gd name="connsiteY5" fmla="*/ 60601 h 149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004" h="1494659">
                <a:moveTo>
                  <a:pt x="711004" y="0"/>
                </a:moveTo>
                <a:lnTo>
                  <a:pt x="711004" y="1494659"/>
                </a:lnTo>
                <a:lnTo>
                  <a:pt x="36061" y="1494659"/>
                </a:lnTo>
                <a:lnTo>
                  <a:pt x="27619" y="1461824"/>
                </a:lnTo>
                <a:cubicBezTo>
                  <a:pt x="9510" y="1373329"/>
                  <a:pt x="0" y="1281702"/>
                  <a:pt x="0" y="1187853"/>
                </a:cubicBezTo>
                <a:cubicBezTo>
                  <a:pt x="0" y="718611"/>
                  <a:pt x="237747" y="304898"/>
                  <a:pt x="599355" y="60601"/>
                </a:cubicBezTo>
                <a:close/>
              </a:path>
            </a:pathLst>
          </a:cu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22E96178-3297-C145-9E6E-517CA9096ED8}"/>
              </a:ext>
            </a:extLst>
          </p:cNvPr>
          <p:cNvSpPr/>
          <p:nvPr userDrawn="1"/>
        </p:nvSpPr>
        <p:spPr>
          <a:xfrm>
            <a:off x="10806691" y="1"/>
            <a:ext cx="419100" cy="492124"/>
          </a:xfrm>
          <a:prstGeom prst="rect">
            <a:avLst/>
          </a:prstGeom>
          <a:solidFill>
            <a:srgbClr val="45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C89FC6F-AC4F-B54B-AF74-963DED71F95C}"/>
              </a:ext>
            </a:extLst>
          </p:cNvPr>
          <p:cNvSpPr/>
          <p:nvPr userDrawn="1"/>
        </p:nvSpPr>
        <p:spPr>
          <a:xfrm>
            <a:off x="10806691" y="492125"/>
            <a:ext cx="419100" cy="2247899"/>
          </a:xfrm>
          <a:prstGeom prst="rect">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AFE7D76B-524C-5C41-BF46-03C97A72372E}"/>
              </a:ext>
            </a:extLst>
          </p:cNvPr>
          <p:cNvSpPr/>
          <p:nvPr userDrawn="1"/>
        </p:nvSpPr>
        <p:spPr>
          <a:xfrm>
            <a:off x="10806691" y="2740024"/>
            <a:ext cx="419100" cy="1892807"/>
          </a:xfrm>
          <a:prstGeom prst="rect">
            <a:avLst/>
          </a:prstGeom>
          <a:solidFill>
            <a:srgbClr val="45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A8D25CC-86E3-DC4D-913C-CB3EDF7898E9}"/>
              </a:ext>
            </a:extLst>
          </p:cNvPr>
          <p:cNvSpPr/>
          <p:nvPr userDrawn="1"/>
        </p:nvSpPr>
        <p:spPr>
          <a:xfrm>
            <a:off x="10806691" y="4632344"/>
            <a:ext cx="419100" cy="2225656"/>
          </a:xfrm>
          <a:prstGeom prst="rect">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_Slide_illustration4">
    <p:bg bwMode="gray">
      <p:bgPr>
        <a:solidFill>
          <a:schemeClr val="tx1"/>
        </a:solidFill>
        <a:effectLst/>
      </p:bgPr>
    </p:bg>
    <p:spTree>
      <p:nvGrpSpPr>
        <p:cNvPr id="1" name=""/>
        <p:cNvGrpSpPr/>
        <p:nvPr/>
      </p:nvGrpSpPr>
      <p:grpSpPr>
        <a:xfrm>
          <a:off x="0" y="0"/>
          <a:ext cx="0" cy="0"/>
          <a:chOff x="0" y="0"/>
          <a:chExt cx="0" cy="0"/>
        </a:xfrm>
      </p:grpSpPr>
      <p:pic>
        <p:nvPicPr>
          <p:cNvPr id="18" name="Picture 4">
            <a:extLst>
              <a:ext uri="{FF2B5EF4-FFF2-40B4-BE49-F238E27FC236}">
                <a16:creationId xmlns:a16="http://schemas.microsoft.com/office/drawing/2014/main" id="{2F62B103-9C64-47C4-95CC-CA236472233E}"/>
              </a:ext>
            </a:extLst>
          </p:cNvPr>
          <p:cNvPicPr>
            <a:picLocks noChangeAspect="1"/>
          </p:cNvPicPr>
          <p:nvPr userDrawn="1"/>
        </p:nvPicPr>
        <p:blipFill rotWithShape="1">
          <a:blip r:embed="rId2"/>
          <a:srcRect l="1094" t="764"/>
          <a:stretch/>
        </p:blipFill>
        <p:spPr>
          <a:xfrm>
            <a:off x="0" y="0"/>
            <a:ext cx="12055470" cy="6803824"/>
          </a:xfrm>
          <a:prstGeom prst="rect">
            <a:avLst/>
          </a:prstGeom>
        </p:spPr>
      </p:pic>
      <p:sp>
        <p:nvSpPr>
          <p:cNvPr id="20" name="Title 1">
            <a:extLst>
              <a:ext uri="{FF2B5EF4-FFF2-40B4-BE49-F238E27FC236}">
                <a16:creationId xmlns:a16="http://schemas.microsoft.com/office/drawing/2014/main" id="{3AD6779C-BF15-4138-AD6C-2B7EC3A78E2A}"/>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2" name="Text Placeholder 2">
            <a:extLst>
              <a:ext uri="{FF2B5EF4-FFF2-40B4-BE49-F238E27FC236}">
                <a16:creationId xmlns:a16="http://schemas.microsoft.com/office/drawing/2014/main" id="{1C066AD3-CBA9-470B-8529-BF51508AA444}"/>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8" name="Footer Placeholder 4">
            <a:extLst>
              <a:ext uri="{FF2B5EF4-FFF2-40B4-BE49-F238E27FC236}">
                <a16:creationId xmlns:a16="http://schemas.microsoft.com/office/drawing/2014/main" id="{6E11AD21-7AF9-3A48-B0CC-9938FAF08110}"/>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bg1"/>
                </a:solidFill>
                <a:latin typeface="+mn-lt"/>
                <a:ea typeface="Avenir Book" charset="0"/>
                <a:cs typeface="Arial" panose="020B0604020202020204" pitchFamily="34" charset="0"/>
              </a:rPr>
              <a:pPr algn="ctr"/>
              <a:t>‹#›</a:t>
            </a:fld>
            <a:endParaRPr lang="en-US" sz="600">
              <a:solidFill>
                <a:schemeClr val="bg1"/>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52954413-E004-4534-AAEC-E872CBB01CB0}"/>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3" name="Freeform: Shape 98">
              <a:extLst>
                <a:ext uri="{FF2B5EF4-FFF2-40B4-BE49-F238E27FC236}">
                  <a16:creationId xmlns:a16="http://schemas.microsoft.com/office/drawing/2014/main" id="{1FD511A8-A946-4535-BB03-02848766B7D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14D7041-8B6A-4AD0-984A-5EE79F237B49}"/>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A4F3BE19-894B-499E-919E-A88F350B126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46EB6E6D-89E7-4083-963C-F5C603B2858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CCC9185A-1E11-4E0B-BAA1-137EAD3A2A3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5790010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_Slide_illustration5">
    <p:bg bwMode="gray">
      <p:bgPr>
        <a:solidFill>
          <a:srgbClr val="81B7A1"/>
        </a:solidFill>
        <a:effectLst/>
      </p:bgPr>
    </p:bg>
    <p:spTree>
      <p:nvGrpSpPr>
        <p:cNvPr id="1" name=""/>
        <p:cNvGrpSpPr/>
        <p:nvPr/>
      </p:nvGrpSpPr>
      <p:grpSpPr>
        <a:xfrm>
          <a:off x="0" y="0"/>
          <a:ext cx="0" cy="0"/>
          <a:chOff x="0" y="0"/>
          <a:chExt cx="0" cy="0"/>
        </a:xfrm>
      </p:grpSpPr>
      <p:pic>
        <p:nvPicPr>
          <p:cNvPr id="13" name="Picture 5">
            <a:extLst>
              <a:ext uri="{FF2B5EF4-FFF2-40B4-BE49-F238E27FC236}">
                <a16:creationId xmlns:a16="http://schemas.microsoft.com/office/drawing/2014/main" id="{A878EC7F-1241-4859-B570-1CE91FA17227}"/>
              </a:ext>
            </a:extLst>
          </p:cNvPr>
          <p:cNvPicPr>
            <a:picLocks noChangeAspect="1"/>
          </p:cNvPicPr>
          <p:nvPr userDrawn="1"/>
        </p:nvPicPr>
        <p:blipFill rotWithShape="1">
          <a:blip r:embed="rId2"/>
          <a:srcRect b="2570"/>
          <a:stretch/>
        </p:blipFill>
        <p:spPr>
          <a:xfrm>
            <a:off x="2" y="178001"/>
            <a:ext cx="12188819" cy="6679999"/>
          </a:xfrm>
          <a:prstGeom prst="rect">
            <a:avLst/>
          </a:prstGeom>
        </p:spPr>
      </p:pic>
      <p:sp>
        <p:nvSpPr>
          <p:cNvPr id="7" name="Title 1"/>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5" name="Footer Placeholder 4">
            <a:extLst>
              <a:ext uri="{FF2B5EF4-FFF2-40B4-BE49-F238E27FC236}">
                <a16:creationId xmlns:a16="http://schemas.microsoft.com/office/drawing/2014/main" id="{1BD073D8-8C30-4008-8365-BF26BFBDBE1A}"/>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DBCF2C44-0776-EF4B-92BB-A4F351C221FD}"/>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28">
            <a:extLst>
              <a:ext uri="{FF2B5EF4-FFF2-40B4-BE49-F238E27FC236}">
                <a16:creationId xmlns:a16="http://schemas.microsoft.com/office/drawing/2014/main" id="{BFF4928E-B844-044F-B5A0-BADF8D3B31B5}"/>
              </a:ext>
            </a:extLst>
          </p:cNvPr>
          <p:cNvGrpSpPr>
            <a:grpSpLocks noChangeAspect="1"/>
          </p:cNvGrpSpPr>
          <p:nvPr userDrawn="1"/>
        </p:nvGrpSpPr>
        <p:grpSpPr bwMode="gray">
          <a:xfrm>
            <a:off x="384048" y="6197601"/>
            <a:ext cx="874662" cy="464232"/>
            <a:chOff x="3834550" y="2440725"/>
            <a:chExt cx="5419725" cy="2876550"/>
          </a:xfrm>
        </p:grpSpPr>
        <p:sp>
          <p:nvSpPr>
            <p:cNvPr id="25" name="Freeform: Shape 98">
              <a:extLst>
                <a:ext uri="{FF2B5EF4-FFF2-40B4-BE49-F238E27FC236}">
                  <a16:creationId xmlns:a16="http://schemas.microsoft.com/office/drawing/2014/main" id="{E77057C9-C634-2D4D-A239-091B9FF3B60A}"/>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C5D84A08-A177-344B-8D1A-7121B79A97EE}"/>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27" name="Freeform: Shape 100">
              <a:extLst>
                <a:ext uri="{FF2B5EF4-FFF2-40B4-BE49-F238E27FC236}">
                  <a16:creationId xmlns:a16="http://schemas.microsoft.com/office/drawing/2014/main" id="{B6C676D8-3D53-FA4B-9CA1-D857C3E18EE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28" name="Freeform: Shape 101">
              <a:extLst>
                <a:ext uri="{FF2B5EF4-FFF2-40B4-BE49-F238E27FC236}">
                  <a16:creationId xmlns:a16="http://schemas.microsoft.com/office/drawing/2014/main" id="{0FF49081-52FA-A940-84E3-C4D438291886}"/>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9" name="Freeform: Shape 102">
              <a:extLst>
                <a:ext uri="{FF2B5EF4-FFF2-40B4-BE49-F238E27FC236}">
                  <a16:creationId xmlns:a16="http://schemas.microsoft.com/office/drawing/2014/main" id="{BE85380F-860D-E445-B22F-198CB29659CC}"/>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78820990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_Slide_illustration6">
    <p:bg bwMode="gray">
      <p:bgPr>
        <a:solidFill>
          <a:srgbClr val="81B7A1"/>
        </a:solidFill>
        <a:effectLst/>
      </p:bgPr>
    </p:bg>
    <p:spTree>
      <p:nvGrpSpPr>
        <p:cNvPr id="1" name=""/>
        <p:cNvGrpSpPr/>
        <p:nvPr/>
      </p:nvGrpSpPr>
      <p:grpSpPr>
        <a:xfrm>
          <a:off x="0" y="0"/>
          <a:ext cx="0" cy="0"/>
          <a:chOff x="0" y="0"/>
          <a:chExt cx="0" cy="0"/>
        </a:xfrm>
      </p:grpSpPr>
      <p:pic>
        <p:nvPicPr>
          <p:cNvPr id="14" name="Picture 6">
            <a:extLst>
              <a:ext uri="{FF2B5EF4-FFF2-40B4-BE49-F238E27FC236}">
                <a16:creationId xmlns:a16="http://schemas.microsoft.com/office/drawing/2014/main" id="{E62CD4F3-4B19-4DC6-A334-1B6494D160D0}"/>
              </a:ext>
            </a:extLst>
          </p:cNvPr>
          <p:cNvPicPr>
            <a:picLocks noChangeAspect="1"/>
          </p:cNvPicPr>
          <p:nvPr userDrawn="1"/>
        </p:nvPicPr>
        <p:blipFill rotWithShape="1">
          <a:blip r:embed="rId2"/>
          <a:srcRect r="518"/>
          <a:stretch/>
        </p:blipFill>
        <p:spPr>
          <a:xfrm>
            <a:off x="298988" y="0"/>
            <a:ext cx="11889837" cy="6722861"/>
          </a:xfrm>
          <a:prstGeom prst="rect">
            <a:avLst/>
          </a:prstGeom>
        </p:spPr>
      </p:pic>
      <p:sp>
        <p:nvSpPr>
          <p:cNvPr id="15" name="Title 1">
            <a:extLst>
              <a:ext uri="{FF2B5EF4-FFF2-40B4-BE49-F238E27FC236}">
                <a16:creationId xmlns:a16="http://schemas.microsoft.com/office/drawing/2014/main" id="{013277C9-8AD2-4E8F-AFB1-FB09722A54F6}"/>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16" name="Text Placeholder 2">
            <a:extLst>
              <a:ext uri="{FF2B5EF4-FFF2-40B4-BE49-F238E27FC236}">
                <a16:creationId xmlns:a16="http://schemas.microsoft.com/office/drawing/2014/main" id="{4AF54DEF-26F3-4899-986F-86CDC967B0B9}"/>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7" name="Footer Placeholder 4">
            <a:extLst>
              <a:ext uri="{FF2B5EF4-FFF2-40B4-BE49-F238E27FC236}">
                <a16:creationId xmlns:a16="http://schemas.microsoft.com/office/drawing/2014/main" id="{6866F3E5-4146-4C0F-8D28-1CE9A5E555AE}"/>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DBCF2C44-0776-EF4B-92BB-A4F351C221FD}"/>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28">
            <a:extLst>
              <a:ext uri="{FF2B5EF4-FFF2-40B4-BE49-F238E27FC236}">
                <a16:creationId xmlns:a16="http://schemas.microsoft.com/office/drawing/2014/main" id="{BFF4928E-B844-044F-B5A0-BADF8D3B31B5}"/>
              </a:ext>
            </a:extLst>
          </p:cNvPr>
          <p:cNvGrpSpPr>
            <a:grpSpLocks noChangeAspect="1"/>
          </p:cNvGrpSpPr>
          <p:nvPr userDrawn="1"/>
        </p:nvGrpSpPr>
        <p:grpSpPr bwMode="gray">
          <a:xfrm>
            <a:off x="384048" y="6197601"/>
            <a:ext cx="874662" cy="464232"/>
            <a:chOff x="3834550" y="2440725"/>
            <a:chExt cx="5419725" cy="2876550"/>
          </a:xfrm>
        </p:grpSpPr>
        <p:sp>
          <p:nvSpPr>
            <p:cNvPr id="25" name="Freeform: Shape 98">
              <a:extLst>
                <a:ext uri="{FF2B5EF4-FFF2-40B4-BE49-F238E27FC236}">
                  <a16:creationId xmlns:a16="http://schemas.microsoft.com/office/drawing/2014/main" id="{E77057C9-C634-2D4D-A239-091B9FF3B60A}"/>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C5D84A08-A177-344B-8D1A-7121B79A97EE}"/>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27" name="Freeform: Shape 100">
              <a:extLst>
                <a:ext uri="{FF2B5EF4-FFF2-40B4-BE49-F238E27FC236}">
                  <a16:creationId xmlns:a16="http://schemas.microsoft.com/office/drawing/2014/main" id="{B6C676D8-3D53-FA4B-9CA1-D857C3E18EE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28" name="Freeform: Shape 101">
              <a:extLst>
                <a:ext uri="{FF2B5EF4-FFF2-40B4-BE49-F238E27FC236}">
                  <a16:creationId xmlns:a16="http://schemas.microsoft.com/office/drawing/2014/main" id="{0FF49081-52FA-A940-84E3-C4D438291886}"/>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9" name="Freeform: Shape 102">
              <a:extLst>
                <a:ext uri="{FF2B5EF4-FFF2-40B4-BE49-F238E27FC236}">
                  <a16:creationId xmlns:a16="http://schemas.microsoft.com/office/drawing/2014/main" id="{BE85380F-860D-E445-B22F-198CB29659CC}"/>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8904555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Slide_illustration7">
    <p:bg bwMode="gray">
      <p:bgPr>
        <a:solidFill>
          <a:srgbClr val="81B7A1"/>
        </a:solidFill>
        <a:effectLst/>
      </p:bgPr>
    </p:bg>
    <p:spTree>
      <p:nvGrpSpPr>
        <p:cNvPr id="1" name=""/>
        <p:cNvGrpSpPr/>
        <p:nvPr/>
      </p:nvGrpSpPr>
      <p:grpSpPr>
        <a:xfrm>
          <a:off x="0" y="0"/>
          <a:ext cx="0" cy="0"/>
          <a:chOff x="0" y="0"/>
          <a:chExt cx="0" cy="0"/>
        </a:xfrm>
      </p:grpSpPr>
      <p:pic>
        <p:nvPicPr>
          <p:cNvPr id="12" name="Picture 7">
            <a:extLst>
              <a:ext uri="{FF2B5EF4-FFF2-40B4-BE49-F238E27FC236}">
                <a16:creationId xmlns:a16="http://schemas.microsoft.com/office/drawing/2014/main" id="{A174F8F9-9E38-4389-B4F0-75CCFD0BB799}"/>
              </a:ext>
            </a:extLst>
          </p:cNvPr>
          <p:cNvPicPr>
            <a:picLocks noChangeAspect="1"/>
          </p:cNvPicPr>
          <p:nvPr userDrawn="1"/>
        </p:nvPicPr>
        <p:blipFill rotWithShape="1">
          <a:blip r:embed="rId2"/>
          <a:srcRect b="739"/>
          <a:stretch/>
        </p:blipFill>
        <p:spPr>
          <a:xfrm>
            <a:off x="1" y="52393"/>
            <a:ext cx="12188821" cy="6805607"/>
          </a:xfrm>
          <a:prstGeom prst="rect">
            <a:avLst/>
          </a:prstGeom>
        </p:spPr>
      </p:pic>
      <p:sp>
        <p:nvSpPr>
          <p:cNvPr id="13" name="Title 1">
            <a:extLst>
              <a:ext uri="{FF2B5EF4-FFF2-40B4-BE49-F238E27FC236}">
                <a16:creationId xmlns:a16="http://schemas.microsoft.com/office/drawing/2014/main" id="{63DB669E-DE48-4459-B68D-8E160500C632}"/>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15" name="Text Placeholder 2">
            <a:extLst>
              <a:ext uri="{FF2B5EF4-FFF2-40B4-BE49-F238E27FC236}">
                <a16:creationId xmlns:a16="http://schemas.microsoft.com/office/drawing/2014/main" id="{257A6589-3507-492E-996F-F5F974762737}"/>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6" name="Footer Placeholder 4">
            <a:extLst>
              <a:ext uri="{FF2B5EF4-FFF2-40B4-BE49-F238E27FC236}">
                <a16:creationId xmlns:a16="http://schemas.microsoft.com/office/drawing/2014/main" id="{441CF6F7-2F4A-4A1E-AAE5-3C0475DA403B}"/>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DBCF2C44-0776-EF4B-92BB-A4F351C221FD}"/>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28">
            <a:extLst>
              <a:ext uri="{FF2B5EF4-FFF2-40B4-BE49-F238E27FC236}">
                <a16:creationId xmlns:a16="http://schemas.microsoft.com/office/drawing/2014/main" id="{BFF4928E-B844-044F-B5A0-BADF8D3B31B5}"/>
              </a:ext>
            </a:extLst>
          </p:cNvPr>
          <p:cNvGrpSpPr>
            <a:grpSpLocks noChangeAspect="1"/>
          </p:cNvGrpSpPr>
          <p:nvPr userDrawn="1"/>
        </p:nvGrpSpPr>
        <p:grpSpPr bwMode="gray">
          <a:xfrm>
            <a:off x="384048" y="6197601"/>
            <a:ext cx="874662" cy="464232"/>
            <a:chOff x="3834550" y="2440725"/>
            <a:chExt cx="5419725" cy="2876550"/>
          </a:xfrm>
        </p:grpSpPr>
        <p:sp>
          <p:nvSpPr>
            <p:cNvPr id="25" name="Freeform: Shape 98">
              <a:extLst>
                <a:ext uri="{FF2B5EF4-FFF2-40B4-BE49-F238E27FC236}">
                  <a16:creationId xmlns:a16="http://schemas.microsoft.com/office/drawing/2014/main" id="{E77057C9-C634-2D4D-A239-091B9FF3B60A}"/>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C5D84A08-A177-344B-8D1A-7121B79A97EE}"/>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27" name="Freeform: Shape 100">
              <a:extLst>
                <a:ext uri="{FF2B5EF4-FFF2-40B4-BE49-F238E27FC236}">
                  <a16:creationId xmlns:a16="http://schemas.microsoft.com/office/drawing/2014/main" id="{B6C676D8-3D53-FA4B-9CA1-D857C3E18EE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28" name="Freeform: Shape 101">
              <a:extLst>
                <a:ext uri="{FF2B5EF4-FFF2-40B4-BE49-F238E27FC236}">
                  <a16:creationId xmlns:a16="http://schemas.microsoft.com/office/drawing/2014/main" id="{0FF49081-52FA-A940-84E3-C4D438291886}"/>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9" name="Freeform: Shape 102">
              <a:extLst>
                <a:ext uri="{FF2B5EF4-FFF2-40B4-BE49-F238E27FC236}">
                  <a16:creationId xmlns:a16="http://schemas.microsoft.com/office/drawing/2014/main" id="{BE85380F-860D-E445-B22F-198CB29659CC}"/>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81412183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_Slide_illustration8">
    <p:bg bwMode="gray">
      <p:bgPr>
        <a:solidFill>
          <a:schemeClr val="accent1"/>
        </a:solidFill>
        <a:effectLst/>
      </p:bgPr>
    </p:bg>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906D349E-AEC5-46B1-9E48-8F0336B0766C}"/>
              </a:ext>
            </a:extLst>
          </p:cNvPr>
          <p:cNvPicPr>
            <a:picLocks noChangeAspect="1"/>
          </p:cNvPicPr>
          <p:nvPr userDrawn="1"/>
        </p:nvPicPr>
        <p:blipFill rotWithShape="1">
          <a:blip r:embed="rId2"/>
          <a:srcRect l="4891" t="1931" b="2728"/>
          <a:stretch/>
        </p:blipFill>
        <p:spPr>
          <a:xfrm>
            <a:off x="0" y="33341"/>
            <a:ext cx="12103096" cy="6824660"/>
          </a:xfrm>
          <a:prstGeom prst="rect">
            <a:avLst/>
          </a:prstGeom>
        </p:spPr>
      </p:pic>
      <p:sp>
        <p:nvSpPr>
          <p:cNvPr id="13" name="Title 1">
            <a:extLst>
              <a:ext uri="{FF2B5EF4-FFF2-40B4-BE49-F238E27FC236}">
                <a16:creationId xmlns:a16="http://schemas.microsoft.com/office/drawing/2014/main" id="{2D53F51A-6E6A-417D-9A9F-C71373ABEA37}"/>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14" name="Text Placeholder 2">
            <a:extLst>
              <a:ext uri="{FF2B5EF4-FFF2-40B4-BE49-F238E27FC236}">
                <a16:creationId xmlns:a16="http://schemas.microsoft.com/office/drawing/2014/main" id="{FAD6BC9D-C5A4-4C90-8BD2-14887DC5D781}"/>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5" name="Footer Placeholder 4">
            <a:extLst>
              <a:ext uri="{FF2B5EF4-FFF2-40B4-BE49-F238E27FC236}">
                <a16:creationId xmlns:a16="http://schemas.microsoft.com/office/drawing/2014/main" id="{98A2B7F5-A875-4EAA-8CF5-88B733DE2529}"/>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DBCF2C44-0776-EF4B-92BB-A4F351C221FD}"/>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28">
            <a:extLst>
              <a:ext uri="{FF2B5EF4-FFF2-40B4-BE49-F238E27FC236}">
                <a16:creationId xmlns:a16="http://schemas.microsoft.com/office/drawing/2014/main" id="{BFF4928E-B844-044F-B5A0-BADF8D3B31B5}"/>
              </a:ext>
            </a:extLst>
          </p:cNvPr>
          <p:cNvGrpSpPr>
            <a:grpSpLocks noChangeAspect="1"/>
          </p:cNvGrpSpPr>
          <p:nvPr userDrawn="1"/>
        </p:nvGrpSpPr>
        <p:grpSpPr bwMode="gray">
          <a:xfrm>
            <a:off x="384048" y="6197601"/>
            <a:ext cx="874662" cy="464232"/>
            <a:chOff x="3834550" y="2440725"/>
            <a:chExt cx="5419725" cy="2876550"/>
          </a:xfrm>
        </p:grpSpPr>
        <p:sp>
          <p:nvSpPr>
            <p:cNvPr id="25" name="Freeform: Shape 98">
              <a:extLst>
                <a:ext uri="{FF2B5EF4-FFF2-40B4-BE49-F238E27FC236}">
                  <a16:creationId xmlns:a16="http://schemas.microsoft.com/office/drawing/2014/main" id="{E77057C9-C634-2D4D-A239-091B9FF3B60A}"/>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C5D84A08-A177-344B-8D1A-7121B79A97EE}"/>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27" name="Freeform: Shape 100">
              <a:extLst>
                <a:ext uri="{FF2B5EF4-FFF2-40B4-BE49-F238E27FC236}">
                  <a16:creationId xmlns:a16="http://schemas.microsoft.com/office/drawing/2014/main" id="{B6C676D8-3D53-FA4B-9CA1-D857C3E18EE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28" name="Freeform: Shape 101">
              <a:extLst>
                <a:ext uri="{FF2B5EF4-FFF2-40B4-BE49-F238E27FC236}">
                  <a16:creationId xmlns:a16="http://schemas.microsoft.com/office/drawing/2014/main" id="{0FF49081-52FA-A940-84E3-C4D438291886}"/>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9" name="Freeform: Shape 102">
              <a:extLst>
                <a:ext uri="{FF2B5EF4-FFF2-40B4-BE49-F238E27FC236}">
                  <a16:creationId xmlns:a16="http://schemas.microsoft.com/office/drawing/2014/main" id="{BE85380F-860D-E445-B22F-198CB29659CC}"/>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1532425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_Slide_illustration9">
    <p:bg bwMode="gray">
      <p:bgPr>
        <a:solidFill>
          <a:schemeClr val="accent2"/>
        </a:solidFill>
        <a:effectLst/>
      </p:bgPr>
    </p:bg>
    <p:spTree>
      <p:nvGrpSpPr>
        <p:cNvPr id="1" name=""/>
        <p:cNvGrpSpPr/>
        <p:nvPr/>
      </p:nvGrpSpPr>
      <p:grpSpPr>
        <a:xfrm>
          <a:off x="0" y="0"/>
          <a:ext cx="0" cy="0"/>
          <a:chOff x="0" y="0"/>
          <a:chExt cx="0" cy="0"/>
        </a:xfrm>
      </p:grpSpPr>
      <p:pic>
        <p:nvPicPr>
          <p:cNvPr id="19" name="Picture 9">
            <a:extLst>
              <a:ext uri="{FF2B5EF4-FFF2-40B4-BE49-F238E27FC236}">
                <a16:creationId xmlns:a16="http://schemas.microsoft.com/office/drawing/2014/main" id="{35B8625B-C2BE-4AE0-9A3F-79A105FA4780}"/>
              </a:ext>
            </a:extLst>
          </p:cNvPr>
          <p:cNvPicPr>
            <a:picLocks noChangeAspect="1"/>
          </p:cNvPicPr>
          <p:nvPr userDrawn="1"/>
        </p:nvPicPr>
        <p:blipFill rotWithShape="1">
          <a:blip r:embed="rId2"/>
          <a:srcRect l="1524" t="208" b="-235"/>
          <a:stretch/>
        </p:blipFill>
        <p:spPr>
          <a:xfrm>
            <a:off x="0" y="-1"/>
            <a:ext cx="12003086" cy="6858001"/>
          </a:xfrm>
          <a:prstGeom prst="rect">
            <a:avLst/>
          </a:prstGeom>
        </p:spPr>
      </p:pic>
      <p:sp>
        <p:nvSpPr>
          <p:cNvPr id="20" name="Title 1">
            <a:extLst>
              <a:ext uri="{FF2B5EF4-FFF2-40B4-BE49-F238E27FC236}">
                <a16:creationId xmlns:a16="http://schemas.microsoft.com/office/drawing/2014/main" id="{D711C033-4B2E-431D-84E3-DD4528EF3A6D}"/>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1" name="Text Placeholder 2">
            <a:extLst>
              <a:ext uri="{FF2B5EF4-FFF2-40B4-BE49-F238E27FC236}">
                <a16:creationId xmlns:a16="http://schemas.microsoft.com/office/drawing/2014/main" id="{FAECEF30-6ADC-47AA-B272-44C840917281}"/>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2" name="Footer Placeholder 4">
            <a:extLst>
              <a:ext uri="{FF2B5EF4-FFF2-40B4-BE49-F238E27FC236}">
                <a16:creationId xmlns:a16="http://schemas.microsoft.com/office/drawing/2014/main" id="{32A9C223-F15C-4060-94BC-59E23EEDC377}"/>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9495E09A-0B96-2049-8BC8-ED5A94A5EA22}"/>
              </a:ext>
            </a:extLst>
          </p:cNvPr>
          <p:cNvSpPr/>
          <p:nvPr userDrawn="1"/>
        </p:nvSpPr>
        <p:spPr bwMode="gray">
          <a:xfrm>
            <a:off x="488950" y="6296025"/>
            <a:ext cx="657225" cy="269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aphic 28">
            <a:extLst>
              <a:ext uri="{FF2B5EF4-FFF2-40B4-BE49-F238E27FC236}">
                <a16:creationId xmlns:a16="http://schemas.microsoft.com/office/drawing/2014/main" id="{DC7AFBDB-9035-4DB5-9969-E2EA58F91401}"/>
              </a:ext>
            </a:extLst>
          </p:cNvPr>
          <p:cNvGrpSpPr>
            <a:grpSpLocks noChangeAspect="1"/>
          </p:cNvGrpSpPr>
          <p:nvPr userDrawn="1"/>
        </p:nvGrpSpPr>
        <p:grpSpPr bwMode="gray">
          <a:xfrm>
            <a:off x="384048" y="6197601"/>
            <a:ext cx="874662" cy="464232"/>
            <a:chOff x="3834550" y="2440725"/>
            <a:chExt cx="5419725" cy="2876550"/>
          </a:xfrm>
        </p:grpSpPr>
        <p:sp>
          <p:nvSpPr>
            <p:cNvPr id="13" name="Freeform: Shape 98">
              <a:extLst>
                <a:ext uri="{FF2B5EF4-FFF2-40B4-BE49-F238E27FC236}">
                  <a16:creationId xmlns:a16="http://schemas.microsoft.com/office/drawing/2014/main" id="{D732A15D-6EBC-4F7C-81BA-5BF5FF9F0DD2}"/>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79D536FC-4EEC-46DA-8245-1B8A7CB0A7BD}"/>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8271E35E-25E5-4BBC-86C6-5FADCD9F6FEA}"/>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52BF3C1C-6D1A-4CEB-B3EA-EFAAE0BA116D}"/>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21B7056B-E761-4747-A2C7-945DBFA5C856}"/>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2468026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ection_Slide_illustration10">
    <p:bg bwMode="gray">
      <p:bgPr>
        <a:solidFill>
          <a:schemeClr val="accent2"/>
        </a:solidFill>
        <a:effectLst/>
      </p:bgPr>
    </p:bg>
    <p:spTree>
      <p:nvGrpSpPr>
        <p:cNvPr id="1" name=""/>
        <p:cNvGrpSpPr/>
        <p:nvPr/>
      </p:nvGrpSpPr>
      <p:grpSpPr>
        <a:xfrm>
          <a:off x="0" y="0"/>
          <a:ext cx="0" cy="0"/>
          <a:chOff x="0" y="0"/>
          <a:chExt cx="0" cy="0"/>
        </a:xfrm>
      </p:grpSpPr>
      <p:pic>
        <p:nvPicPr>
          <p:cNvPr id="20" name="Picture 10">
            <a:extLst>
              <a:ext uri="{FF2B5EF4-FFF2-40B4-BE49-F238E27FC236}">
                <a16:creationId xmlns:a16="http://schemas.microsoft.com/office/drawing/2014/main" id="{B0A9020F-97ED-41A2-8BD1-9040AAC6D5A1}"/>
              </a:ext>
            </a:extLst>
          </p:cNvPr>
          <p:cNvPicPr>
            <a:picLocks noChangeAspect="1"/>
          </p:cNvPicPr>
          <p:nvPr userDrawn="1"/>
        </p:nvPicPr>
        <p:blipFill rotWithShape="1">
          <a:blip r:embed="rId2"/>
          <a:srcRect l="697" t="10961"/>
          <a:stretch/>
        </p:blipFill>
        <p:spPr>
          <a:xfrm>
            <a:off x="0" y="0"/>
            <a:ext cx="12188824" cy="6147570"/>
          </a:xfrm>
          <a:prstGeom prst="rect">
            <a:avLst/>
          </a:prstGeom>
        </p:spPr>
      </p:pic>
      <p:sp>
        <p:nvSpPr>
          <p:cNvPr id="2" name="Rectangle 1">
            <a:extLst>
              <a:ext uri="{FF2B5EF4-FFF2-40B4-BE49-F238E27FC236}">
                <a16:creationId xmlns:a16="http://schemas.microsoft.com/office/drawing/2014/main" id="{4F9E7D58-3CC0-410B-878D-2264930ED5ED}"/>
              </a:ext>
            </a:extLst>
          </p:cNvPr>
          <p:cNvSpPr/>
          <p:nvPr userDrawn="1"/>
        </p:nvSpPr>
        <p:spPr>
          <a:xfrm>
            <a:off x="0" y="6068363"/>
            <a:ext cx="12188824" cy="789637"/>
          </a:xfrm>
          <a:prstGeom prst="rect">
            <a:avLst/>
          </a:prstGeom>
          <a:solidFill>
            <a:srgbClr val="85B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AE95C8ED-EB43-4DB9-A793-CE62C243CAB3}"/>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2" name="Text Placeholder 2">
            <a:extLst>
              <a:ext uri="{FF2B5EF4-FFF2-40B4-BE49-F238E27FC236}">
                <a16:creationId xmlns:a16="http://schemas.microsoft.com/office/drawing/2014/main" id="{50B54C1C-F19D-4F7F-AD84-E9F81F37F7EA}"/>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3" name="Footer Placeholder 4">
            <a:extLst>
              <a:ext uri="{FF2B5EF4-FFF2-40B4-BE49-F238E27FC236}">
                <a16:creationId xmlns:a16="http://schemas.microsoft.com/office/drawing/2014/main" id="{D965DA33-C01C-4781-92CF-622BD4D0C3CC}"/>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DC7AFBDB-9035-4DB5-9969-E2EA58F91401}"/>
              </a:ext>
            </a:extLst>
          </p:cNvPr>
          <p:cNvGrpSpPr>
            <a:grpSpLocks noChangeAspect="1"/>
          </p:cNvGrpSpPr>
          <p:nvPr userDrawn="1"/>
        </p:nvGrpSpPr>
        <p:grpSpPr bwMode="gray">
          <a:xfrm>
            <a:off x="384048" y="6197601"/>
            <a:ext cx="874662" cy="464232"/>
            <a:chOff x="3834550" y="2440725"/>
            <a:chExt cx="5419725" cy="2876550"/>
          </a:xfrm>
        </p:grpSpPr>
        <p:sp>
          <p:nvSpPr>
            <p:cNvPr id="13" name="Freeform: Shape 98">
              <a:extLst>
                <a:ext uri="{FF2B5EF4-FFF2-40B4-BE49-F238E27FC236}">
                  <a16:creationId xmlns:a16="http://schemas.microsoft.com/office/drawing/2014/main" id="{D732A15D-6EBC-4F7C-81BA-5BF5FF9F0DD2}"/>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79D536FC-4EEC-46DA-8245-1B8A7CB0A7BD}"/>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8271E35E-25E5-4BBC-86C6-5FADCD9F6FEA}"/>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52BF3C1C-6D1A-4CEB-B3EA-EFAAE0BA116D}"/>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21B7056B-E761-4747-A2C7-945DBFA5C856}"/>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33884508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_Slide_illustration11">
    <p:bg bwMode="gray">
      <p:bgPr>
        <a:solidFill>
          <a:srgbClr val="67A1AF"/>
        </a:solidFill>
        <a:effectLst/>
      </p:bgPr>
    </p:bg>
    <p:spTree>
      <p:nvGrpSpPr>
        <p:cNvPr id="1" name=""/>
        <p:cNvGrpSpPr/>
        <p:nvPr/>
      </p:nvGrpSpPr>
      <p:grpSpPr>
        <a:xfrm>
          <a:off x="0" y="0"/>
          <a:ext cx="0" cy="0"/>
          <a:chOff x="0" y="0"/>
          <a:chExt cx="0" cy="0"/>
        </a:xfrm>
      </p:grpSpPr>
      <p:pic>
        <p:nvPicPr>
          <p:cNvPr id="19" name="Picture 11">
            <a:extLst>
              <a:ext uri="{FF2B5EF4-FFF2-40B4-BE49-F238E27FC236}">
                <a16:creationId xmlns:a16="http://schemas.microsoft.com/office/drawing/2014/main" id="{85D9E758-7D32-4275-B63F-AAEC4FCFFD41}"/>
              </a:ext>
            </a:extLst>
          </p:cNvPr>
          <p:cNvPicPr>
            <a:picLocks noChangeAspect="1"/>
          </p:cNvPicPr>
          <p:nvPr userDrawn="1"/>
        </p:nvPicPr>
        <p:blipFill rotWithShape="1">
          <a:blip r:embed="rId2"/>
          <a:srcRect t="2725"/>
          <a:stretch/>
        </p:blipFill>
        <p:spPr>
          <a:xfrm>
            <a:off x="244476" y="171449"/>
            <a:ext cx="11699872" cy="6401839"/>
          </a:xfrm>
          <a:prstGeom prst="rect">
            <a:avLst/>
          </a:prstGeom>
        </p:spPr>
      </p:pic>
      <p:sp>
        <p:nvSpPr>
          <p:cNvPr id="20" name="Title 1">
            <a:extLst>
              <a:ext uri="{FF2B5EF4-FFF2-40B4-BE49-F238E27FC236}">
                <a16:creationId xmlns:a16="http://schemas.microsoft.com/office/drawing/2014/main" id="{BB1245D4-71F6-4D39-8C37-CE9A48183F07}"/>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1" name="Text Placeholder 2">
            <a:extLst>
              <a:ext uri="{FF2B5EF4-FFF2-40B4-BE49-F238E27FC236}">
                <a16:creationId xmlns:a16="http://schemas.microsoft.com/office/drawing/2014/main" id="{2ECD062F-E21A-4BA1-B3EF-61BC2354FD2F}"/>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2" name="Footer Placeholder 4">
            <a:extLst>
              <a:ext uri="{FF2B5EF4-FFF2-40B4-BE49-F238E27FC236}">
                <a16:creationId xmlns:a16="http://schemas.microsoft.com/office/drawing/2014/main" id="{41CE7841-38D1-4958-8BB3-5B55DD979EB7}"/>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11" name="Rectangle 10">
            <a:extLst>
              <a:ext uri="{FF2B5EF4-FFF2-40B4-BE49-F238E27FC236}">
                <a16:creationId xmlns:a16="http://schemas.microsoft.com/office/drawing/2014/main" id="{9495E09A-0B96-2049-8BC8-ED5A94A5EA22}"/>
              </a:ext>
            </a:extLst>
          </p:cNvPr>
          <p:cNvSpPr/>
          <p:nvPr userDrawn="1"/>
        </p:nvSpPr>
        <p:spPr bwMode="gray">
          <a:xfrm>
            <a:off x="488950" y="6296025"/>
            <a:ext cx="657225" cy="269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aphic 28">
            <a:extLst>
              <a:ext uri="{FF2B5EF4-FFF2-40B4-BE49-F238E27FC236}">
                <a16:creationId xmlns:a16="http://schemas.microsoft.com/office/drawing/2014/main" id="{DC7AFBDB-9035-4DB5-9969-E2EA58F91401}"/>
              </a:ext>
            </a:extLst>
          </p:cNvPr>
          <p:cNvGrpSpPr>
            <a:grpSpLocks noChangeAspect="1"/>
          </p:cNvGrpSpPr>
          <p:nvPr userDrawn="1"/>
        </p:nvGrpSpPr>
        <p:grpSpPr bwMode="gray">
          <a:xfrm>
            <a:off x="384048" y="6197601"/>
            <a:ext cx="874662" cy="464232"/>
            <a:chOff x="3834550" y="2440725"/>
            <a:chExt cx="5419725" cy="2876550"/>
          </a:xfrm>
        </p:grpSpPr>
        <p:sp>
          <p:nvSpPr>
            <p:cNvPr id="13" name="Freeform: Shape 98">
              <a:extLst>
                <a:ext uri="{FF2B5EF4-FFF2-40B4-BE49-F238E27FC236}">
                  <a16:creationId xmlns:a16="http://schemas.microsoft.com/office/drawing/2014/main" id="{D732A15D-6EBC-4F7C-81BA-5BF5FF9F0DD2}"/>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79D536FC-4EEC-46DA-8245-1B8A7CB0A7BD}"/>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8271E35E-25E5-4BBC-86C6-5FADCD9F6FEA}"/>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52BF3C1C-6D1A-4CEB-B3EA-EFAAE0BA116D}"/>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21B7056B-E761-4747-A2C7-945DBFA5C856}"/>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56169814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Click to edit master title style</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vert="horz" lIns="91440" tIns="0" rIns="91440" bIns="0" rtlCol="0" anchor="b" anchorCtr="0">
            <a:noAutofit/>
          </a:bodyPr>
          <a:lstStyle>
            <a:lvl1pPr>
              <a:defRPr lang="en-US" dirty="0"/>
            </a:lvl1pPr>
          </a:lstStyle>
          <a:p>
            <a:pPr lvl="0"/>
            <a:r>
              <a:rPr lang="en-US"/>
              <a:t>Click to edit master title style</a:t>
            </a:r>
          </a:p>
        </p:txBody>
      </p:sp>
      <p:sp>
        <p:nvSpPr>
          <p:cNvPr id="3" name="Content Placeholder 2"/>
          <p:cNvSpPr>
            <a:spLocks noGrp="1"/>
          </p:cNvSpPr>
          <p:nvPr>
            <p:ph idx="1" hasCustomPrompt="1"/>
          </p:nvPr>
        </p:nvSpPr>
        <p:spPr bwMode="gray">
          <a:xfrm>
            <a:off x="427856" y="1636776"/>
            <a:ext cx="11210544" cy="4535424"/>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bwMode="gray">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420033" y="2005012"/>
            <a:ext cx="8179914"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4339" y="3434010"/>
            <a:ext cx="6152728"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1" name="Rectangle 10">
            <a:extLst>
              <a:ext uri="{FF2B5EF4-FFF2-40B4-BE49-F238E27FC236}">
                <a16:creationId xmlns:a16="http://schemas.microsoft.com/office/drawing/2014/main" id="{DBCF2C44-0776-EF4B-92BB-A4F351C221FD}"/>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28">
            <a:extLst>
              <a:ext uri="{FF2B5EF4-FFF2-40B4-BE49-F238E27FC236}">
                <a16:creationId xmlns:a16="http://schemas.microsoft.com/office/drawing/2014/main" id="{BFF4928E-B844-044F-B5A0-BADF8D3B31B5}"/>
              </a:ext>
            </a:extLst>
          </p:cNvPr>
          <p:cNvGrpSpPr>
            <a:grpSpLocks noChangeAspect="1"/>
          </p:cNvGrpSpPr>
          <p:nvPr userDrawn="1"/>
        </p:nvGrpSpPr>
        <p:grpSpPr bwMode="gray">
          <a:xfrm>
            <a:off x="384048" y="6197601"/>
            <a:ext cx="874662" cy="464232"/>
            <a:chOff x="3834550" y="2440725"/>
            <a:chExt cx="5419725" cy="2876550"/>
          </a:xfrm>
        </p:grpSpPr>
        <p:sp>
          <p:nvSpPr>
            <p:cNvPr id="25" name="Freeform: Shape 98">
              <a:extLst>
                <a:ext uri="{FF2B5EF4-FFF2-40B4-BE49-F238E27FC236}">
                  <a16:creationId xmlns:a16="http://schemas.microsoft.com/office/drawing/2014/main" id="{E77057C9-C634-2D4D-A239-091B9FF3B60A}"/>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C5D84A08-A177-344B-8D1A-7121B79A97EE}"/>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27" name="Freeform: Shape 100">
              <a:extLst>
                <a:ext uri="{FF2B5EF4-FFF2-40B4-BE49-F238E27FC236}">
                  <a16:creationId xmlns:a16="http://schemas.microsoft.com/office/drawing/2014/main" id="{B6C676D8-3D53-FA4B-9CA1-D857C3E18EE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28" name="Freeform: Shape 101">
              <a:extLst>
                <a:ext uri="{FF2B5EF4-FFF2-40B4-BE49-F238E27FC236}">
                  <a16:creationId xmlns:a16="http://schemas.microsoft.com/office/drawing/2014/main" id="{0FF49081-52FA-A940-84E3-C4D438291886}"/>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9" name="Freeform: Shape 102">
              <a:extLst>
                <a:ext uri="{FF2B5EF4-FFF2-40B4-BE49-F238E27FC236}">
                  <a16:creationId xmlns:a16="http://schemas.microsoft.com/office/drawing/2014/main" id="{BE85380F-860D-E445-B22F-198CB29659CC}"/>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27857" y="1636594"/>
            <a:ext cx="11210544" cy="4535424"/>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p:txBody>
      </p:sp>
      <p:sp>
        <p:nvSpPr>
          <p:cNvPr id="7" name="Text Placeholder 8"/>
          <p:cNvSpPr>
            <a:spLocks noGrp="1"/>
          </p:cNvSpPr>
          <p:nvPr>
            <p:ph type="body" sz="quarter" idx="13" hasCustomPrompt="1"/>
          </p:nvPr>
        </p:nvSpPr>
        <p:spPr>
          <a:xfrm>
            <a:off x="441231" y="1033331"/>
            <a:ext cx="11207241" cy="446087"/>
          </a:xfrm>
        </p:spPr>
        <p:txBody>
          <a:bodyPr>
            <a:noAutofit/>
          </a:bodyPr>
          <a:lstStyle>
            <a:lvl1pPr marL="0" indent="0">
              <a:buNone/>
              <a:defRPr sz="2000" b="0">
                <a:solidFill>
                  <a:schemeClr val="tx1"/>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4" name="Title 3"/>
          <p:cNvSpPr>
            <a:spLocks noGrp="1"/>
          </p:cNvSpPr>
          <p:nvPr>
            <p:ph type="title" hasCustomPrompt="1"/>
          </p:nvPr>
        </p:nvSpPr>
        <p:spPr/>
        <p:txBody>
          <a:bodyPr/>
          <a:lstStyle>
            <a:lvl1pPr>
              <a:defRPr/>
            </a:lvl1pPr>
          </a:lstStyle>
          <a:p>
            <a:r>
              <a:rPr lang="en-US"/>
              <a:t>Click to edit master title style</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427858" y="1636776"/>
            <a:ext cx="11210544" cy="4535424"/>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1" y="1033272"/>
            <a:ext cx="11209561"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Tree>
  </p:cSld>
  <p:clrMapOvr>
    <a:masterClrMapping/>
  </p:clrMapOvr>
  <p:transition>
    <p:fade/>
  </p:transition>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438911" y="1033272"/>
            <a:ext cx="11207242" cy="448056"/>
          </a:xfrm>
        </p:spPr>
        <p:txBody>
          <a:bodyPr>
            <a:noAutofit/>
          </a:bodyPr>
          <a:lstStyle>
            <a:lvl1pPr marL="0" indent="0">
              <a:buNone/>
              <a:defRPr sz="2000" b="0">
                <a:solidFill>
                  <a:schemeClr val="tx1"/>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4" name="Title 3"/>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6_Conversations">
    <p:bg bwMode="auto">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3" name="Rectangle 2">
            <a:extLst>
              <a:ext uri="{FF2B5EF4-FFF2-40B4-BE49-F238E27FC236}">
                <a16:creationId xmlns:a16="http://schemas.microsoft.com/office/drawing/2014/main" id="{7282D271-2703-4E72-93C5-BDA874D7003E}"/>
              </a:ext>
            </a:extLst>
          </p:cNvPr>
          <p:cNvSpPr/>
          <p:nvPr userDrawn="1"/>
        </p:nvSpPr>
        <p:spPr>
          <a:xfrm>
            <a:off x="0" y="6172287"/>
            <a:ext cx="12188825" cy="685713"/>
          </a:xfrm>
          <a:prstGeom prst="rect">
            <a:avLst/>
          </a:prstGeom>
          <a:solidFill>
            <a:srgbClr val="293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BA2F41C-E33C-4F80-9710-360CECC656C7}"/>
              </a:ext>
            </a:extLst>
          </p:cNvPr>
          <p:cNvSpPr txBox="1">
            <a:spLocks/>
          </p:cNvSpPr>
          <p:nvPr userDrawn="1"/>
        </p:nvSpPr>
        <p:spPr bwMode="ltGray">
          <a:xfrm>
            <a:off x="8063026"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a:solidFill>
                  <a:schemeClr val="bg2"/>
                </a:solidFill>
                <a:latin typeface="+mn-lt"/>
                <a:ea typeface="+mn-ea"/>
                <a:cs typeface="Arial" panose="020B0604020202020204" pitchFamily="34" charset="0"/>
              </a:rPr>
              <a:t>© 2019 ServiceNow, Inc. All Rights Reserved. Confidential.</a:t>
            </a:r>
          </a:p>
        </p:txBody>
      </p:sp>
      <p:grpSp>
        <p:nvGrpSpPr>
          <p:cNvPr id="6" name="Graphic 28">
            <a:extLst>
              <a:ext uri="{FF2B5EF4-FFF2-40B4-BE49-F238E27FC236}">
                <a16:creationId xmlns:a16="http://schemas.microsoft.com/office/drawing/2014/main" id="{5FB54CF4-413B-4F59-B40E-02B271A0FD40}"/>
              </a:ext>
            </a:extLst>
          </p:cNvPr>
          <p:cNvGrpSpPr/>
          <p:nvPr userDrawn="1"/>
        </p:nvGrpSpPr>
        <p:grpSpPr>
          <a:xfrm>
            <a:off x="386934" y="6197600"/>
            <a:ext cx="874824" cy="464318"/>
            <a:chOff x="3834550" y="2440725"/>
            <a:chExt cx="5419725" cy="2876550"/>
          </a:xfrm>
          <a:solidFill>
            <a:schemeClr val="bg2"/>
          </a:solidFill>
        </p:grpSpPr>
        <p:sp>
          <p:nvSpPr>
            <p:cNvPr id="7" name="Freeform: Shape 98">
              <a:extLst>
                <a:ext uri="{FF2B5EF4-FFF2-40B4-BE49-F238E27FC236}">
                  <a16:creationId xmlns:a16="http://schemas.microsoft.com/office/drawing/2014/main" id="{DE12C9F5-6A61-422C-9FDC-B7D1B398E9DE}"/>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8" name="Freeform: Shape 99">
              <a:extLst>
                <a:ext uri="{FF2B5EF4-FFF2-40B4-BE49-F238E27FC236}">
                  <a16:creationId xmlns:a16="http://schemas.microsoft.com/office/drawing/2014/main" id="{008041FB-3A40-4C8B-963C-7379007728E2}"/>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accent1"/>
            </a:solidFill>
            <a:ln w="9525" cap="flat">
              <a:noFill/>
              <a:prstDash val="solid"/>
              <a:miter/>
            </a:ln>
          </p:spPr>
          <p:txBody>
            <a:bodyPr rtlCol="0" anchor="ctr"/>
            <a:lstStyle/>
            <a:p>
              <a:endParaRPr lang="en-US"/>
            </a:p>
          </p:txBody>
        </p:sp>
        <p:sp>
          <p:nvSpPr>
            <p:cNvPr id="9" name="Freeform: Shape 100">
              <a:extLst>
                <a:ext uri="{FF2B5EF4-FFF2-40B4-BE49-F238E27FC236}">
                  <a16:creationId xmlns:a16="http://schemas.microsoft.com/office/drawing/2014/main" id="{E232531C-D87E-462F-B848-7C68852F9D35}"/>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0" name="Freeform: Shape 101">
              <a:extLst>
                <a:ext uri="{FF2B5EF4-FFF2-40B4-BE49-F238E27FC236}">
                  <a16:creationId xmlns:a16="http://schemas.microsoft.com/office/drawing/2014/main" id="{C3CB768A-BBF1-4744-8D6F-824F87EDAAB6}"/>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1" name="Freeform: Shape 102">
              <a:extLst>
                <a:ext uri="{FF2B5EF4-FFF2-40B4-BE49-F238E27FC236}">
                  <a16:creationId xmlns:a16="http://schemas.microsoft.com/office/drawing/2014/main" id="{F2A1CABA-B35F-4540-8FB4-E516453997B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260014400"/>
      </p:ext>
    </p:extLst>
  </p:cSld>
  <p:clrMapOvr>
    <a:masterClrMapping/>
  </p:clrMapOvr>
  <p:transition>
    <p:fade/>
  </p:transition>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5" name="TextBox 4"/>
          <p:cNvSpPr txBox="1"/>
          <p:nvPr userDrawn="1"/>
        </p:nvSpPr>
        <p:spPr bwMode="gray">
          <a:xfrm>
            <a:off x="463106" y="1252087"/>
            <a:ext cx="11226454" cy="4850943"/>
          </a:xfrm>
          <a:prstGeom prst="rect">
            <a:avLst/>
          </a:prstGeom>
          <a:noFill/>
        </p:spPr>
        <p:txBody>
          <a:bodyPr wrap="square" rtlCol="0">
            <a:spAutoFit/>
          </a:bodyPr>
          <a:lstStyle/>
          <a:p>
            <a:pPr marL="0" indent="0">
              <a:lnSpc>
                <a:spcPct val="95000"/>
              </a:lnSpc>
              <a:buNone/>
            </a:pPr>
            <a:r>
              <a:rPr lang="en-US" sz="105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a:solidFill>
                  <a:schemeClr val="tx1"/>
                </a:solidFill>
              </a:rPr>
            </a:br>
            <a:r>
              <a:rPr lang="en-US" sz="105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p:txBody>
      </p:sp>
      <p:sp>
        <p:nvSpPr>
          <p:cNvPr id="6" name="Rectangle 5">
            <a:extLst>
              <a:ext uri="{FF2B5EF4-FFF2-40B4-BE49-F238E27FC236}">
                <a16:creationId xmlns:a16="http://schemas.microsoft.com/office/drawing/2014/main" id="{027A08BC-6F08-4D3B-8A00-F87DA0B26EBF}"/>
              </a:ext>
            </a:extLst>
          </p:cNvPr>
          <p:cNvSpPr/>
          <p:nvPr userDrawn="1"/>
        </p:nvSpPr>
        <p:spPr>
          <a:xfrm>
            <a:off x="425550" y="549742"/>
            <a:ext cx="10030310" cy="510909"/>
          </a:xfrm>
          <a:prstGeom prst="rect">
            <a:avLst/>
          </a:prstGeom>
        </p:spPr>
        <p:txBody>
          <a:bodyPr wrap="none">
            <a:spAutoFit/>
          </a:bodyPr>
          <a:lstStyle/>
          <a:p>
            <a:pPr>
              <a:lnSpc>
                <a:spcPct val="85000"/>
              </a:lnSpc>
            </a:pPr>
            <a:r>
              <a:rPr lang="en-US" sz="3200" b="1"/>
              <a:t>Safe harbor notice for forward-looking statements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427858" y="1636776"/>
            <a:ext cx="5422392" cy="4389120"/>
          </a:xfrm>
        </p:spPr>
        <p:txBody>
          <a:bodyPr/>
          <a:lstStyle>
            <a:lvl1pPr>
              <a:defRPr/>
            </a:lvl1pPr>
            <a:lvl2pPr>
              <a:defRPr sz="1600"/>
            </a:lvl2pPr>
          </a:lstStyle>
          <a:p>
            <a:pPr lvl="0"/>
            <a:r>
              <a:rPr lang="en-US"/>
              <a:t>Click to edit master text styles</a:t>
            </a:r>
          </a:p>
          <a:p>
            <a:pPr lvl="1"/>
            <a:r>
              <a:rPr lang="en-US"/>
              <a:t>Second level</a:t>
            </a:r>
          </a:p>
        </p:txBody>
      </p:sp>
      <p:sp>
        <p:nvSpPr>
          <p:cNvPr id="7" name="Content Placeholder 5"/>
          <p:cNvSpPr>
            <a:spLocks noGrp="1"/>
          </p:cNvSpPr>
          <p:nvPr>
            <p:ph sz="quarter" idx="11" hasCustomPrompt="1"/>
          </p:nvPr>
        </p:nvSpPr>
        <p:spPr>
          <a:xfrm>
            <a:off x="6227299" y="1636776"/>
            <a:ext cx="5421174" cy="4396986"/>
          </a:xfrm>
        </p:spPr>
        <p:txBody>
          <a:bodyPr/>
          <a:lstStyle>
            <a:lvl1pPr>
              <a:defRPr/>
            </a:lvl1pPr>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8311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427857" y="1636776"/>
            <a:ext cx="5422392" cy="4396987"/>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7" name="Content Placeholder 5"/>
          <p:cNvSpPr>
            <a:spLocks noGrp="1"/>
          </p:cNvSpPr>
          <p:nvPr>
            <p:ph sz="quarter" idx="11" hasCustomPrompt="1"/>
          </p:nvPr>
        </p:nvSpPr>
        <p:spPr>
          <a:xfrm>
            <a:off x="6227299" y="1636776"/>
            <a:ext cx="5421174" cy="4396986"/>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8311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7" name="Content Placeholder 5"/>
          <p:cNvSpPr>
            <a:spLocks noGrp="1"/>
          </p:cNvSpPr>
          <p:nvPr>
            <p:ph sz="quarter" idx="11" hasCustomPrompt="1"/>
          </p:nvPr>
        </p:nvSpPr>
        <p:spPr>
          <a:xfrm>
            <a:off x="6227299" y="1636776"/>
            <a:ext cx="5421174" cy="4396986"/>
          </a:xfrm>
        </p:spPr>
        <p:txBody>
          <a:bodyPr/>
          <a:lstStyle>
            <a:lvl1pPr>
              <a:defRPr/>
            </a:lvl1pPr>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8311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439612" y="1636776"/>
            <a:ext cx="3502152" cy="4396987"/>
          </a:xfrm>
        </p:spPr>
        <p:txBody>
          <a:bodyPr/>
          <a:lstStyle>
            <a:lvl1pPr>
              <a:defRPr/>
            </a:lvl1pPr>
            <a:lvl2pPr>
              <a:defRPr sz="1600"/>
            </a:lvl2pPr>
          </a:lstStyle>
          <a:p>
            <a:pPr lvl="0"/>
            <a:r>
              <a:rPr lang="en-US"/>
              <a:t>Click to edit master text styles</a:t>
            </a:r>
          </a:p>
          <a:p>
            <a:pPr lvl="1"/>
            <a:r>
              <a:rPr lang="en-US"/>
              <a:t>Second level</a:t>
            </a:r>
          </a:p>
        </p:txBody>
      </p:sp>
      <p:sp>
        <p:nvSpPr>
          <p:cNvPr id="7" name="Content Placeholder 5"/>
          <p:cNvSpPr>
            <a:spLocks noGrp="1"/>
          </p:cNvSpPr>
          <p:nvPr>
            <p:ph sz="quarter" idx="11" hasCustomPrompt="1"/>
          </p:nvPr>
        </p:nvSpPr>
        <p:spPr>
          <a:xfrm>
            <a:off x="4253493" y="1636776"/>
            <a:ext cx="3551274" cy="4396986"/>
          </a:xfrm>
        </p:spPr>
        <p:txBody>
          <a:bodyPr/>
          <a:lstStyle>
            <a:lvl1pPr>
              <a:defRPr/>
            </a:lvl1pPr>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8311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082313" y="1636776"/>
            <a:ext cx="3566160" cy="4396987"/>
          </a:xfrm>
        </p:spPr>
        <p:txBody>
          <a:bodyPr/>
          <a:lstStyle>
            <a:lvl1pPr>
              <a:defRPr/>
            </a:lvl1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3">
    <p:bg bwMode="gray">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424846" y="2005012"/>
            <a:ext cx="8179914"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9152" y="3434010"/>
            <a:ext cx="6152728"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11" name="Rectangle 10">
            <a:extLst>
              <a:ext uri="{FF2B5EF4-FFF2-40B4-BE49-F238E27FC236}">
                <a16:creationId xmlns:a16="http://schemas.microsoft.com/office/drawing/2014/main" id="{9495E09A-0B96-2049-8BC8-ED5A94A5EA22}"/>
              </a:ext>
            </a:extLst>
          </p:cNvPr>
          <p:cNvSpPr/>
          <p:nvPr userDrawn="1"/>
        </p:nvSpPr>
        <p:spPr bwMode="gray">
          <a:xfrm>
            <a:off x="488950" y="6296025"/>
            <a:ext cx="657225" cy="269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aphic 28">
            <a:extLst>
              <a:ext uri="{FF2B5EF4-FFF2-40B4-BE49-F238E27FC236}">
                <a16:creationId xmlns:a16="http://schemas.microsoft.com/office/drawing/2014/main" id="{DC7AFBDB-9035-4DB5-9969-E2EA58F91401}"/>
              </a:ext>
            </a:extLst>
          </p:cNvPr>
          <p:cNvGrpSpPr>
            <a:grpSpLocks noChangeAspect="1"/>
          </p:cNvGrpSpPr>
          <p:nvPr userDrawn="1"/>
        </p:nvGrpSpPr>
        <p:grpSpPr bwMode="gray">
          <a:xfrm>
            <a:off x="384048" y="6197601"/>
            <a:ext cx="874662" cy="464232"/>
            <a:chOff x="3834550" y="2440725"/>
            <a:chExt cx="5419725" cy="2876550"/>
          </a:xfrm>
        </p:grpSpPr>
        <p:sp>
          <p:nvSpPr>
            <p:cNvPr id="13" name="Freeform: Shape 98">
              <a:extLst>
                <a:ext uri="{FF2B5EF4-FFF2-40B4-BE49-F238E27FC236}">
                  <a16:creationId xmlns:a16="http://schemas.microsoft.com/office/drawing/2014/main" id="{D732A15D-6EBC-4F7C-81BA-5BF5FF9F0DD2}"/>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79D536FC-4EEC-46DA-8245-1B8A7CB0A7BD}"/>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8271E35E-25E5-4BBC-86C6-5FADCD9F6FEA}"/>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52BF3C1C-6D1A-4CEB-B3EA-EFAAE0BA116D}"/>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21B7056B-E761-4747-A2C7-945DBFA5C856}"/>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49848" y="1636776"/>
            <a:ext cx="3498805" cy="4396987"/>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90330" y="1636776"/>
            <a:ext cx="3561829" cy="4396986"/>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636776"/>
            <a:ext cx="3548604" cy="4396986"/>
          </a:xfrm>
        </p:spPr>
        <p:txBody>
          <a:bodyPr/>
          <a:lstStyle>
            <a:lvl1pPr marL="0" indent="0">
              <a:buNone/>
              <a:defRPr b="1">
                <a:latin typeface="+mj-lt"/>
              </a:defRPr>
            </a:lvl1pPr>
            <a:lvl2pPr marL="228600" indent="-228600">
              <a:spcBef>
                <a:spcPts val="1200"/>
              </a:spcBef>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2" name="Title 1"/>
          <p:cNvSpPr>
            <a:spLocks noGrp="1"/>
          </p:cNvSpPr>
          <p:nvPr>
            <p:ph type="title" hasCustomPrompt="1"/>
          </p:nvPr>
        </p:nvSpPr>
        <p:spPr bwMode="gray"/>
        <p:txBody>
          <a:bodyPr/>
          <a:lstStyle>
            <a:lvl1pPr>
              <a:defRPr/>
            </a:lvl1pPr>
          </a:lstStyle>
          <a:p>
            <a:r>
              <a:rPr lang="en-US"/>
              <a:t>Click to edit master title style</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8311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23475" y="341807"/>
            <a:ext cx="5376473" cy="668692"/>
          </a:xfrm>
        </p:spPr>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437780" y="1636776"/>
            <a:ext cx="5312787" cy="4396987"/>
          </a:xfrm>
        </p:spPr>
        <p:txBody>
          <a:bodyPr/>
          <a:lstStyle>
            <a:lvl1pPr>
              <a:defRPr/>
            </a:lvl1pPr>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5378792"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a:t>Picture here</a:t>
            </a:r>
          </a:p>
        </p:txBody>
      </p:sp>
      <p:grpSp>
        <p:nvGrpSpPr>
          <p:cNvPr id="12" name="Graphic 28">
            <a:extLst>
              <a:ext uri="{FF2B5EF4-FFF2-40B4-BE49-F238E27FC236}">
                <a16:creationId xmlns:a16="http://schemas.microsoft.com/office/drawing/2014/main" id="{24342D00-A1EF-4380-A43F-447D2FC086B6}"/>
              </a:ext>
            </a:extLst>
          </p:cNvPr>
          <p:cNvGrpSpPr/>
          <p:nvPr userDrawn="1"/>
        </p:nvGrpSpPr>
        <p:grpSpPr>
          <a:xfrm>
            <a:off x="386934" y="6197600"/>
            <a:ext cx="874824" cy="464318"/>
            <a:chOff x="3834550" y="2440725"/>
            <a:chExt cx="5419725" cy="2876550"/>
          </a:xfrm>
        </p:grpSpPr>
        <p:sp>
          <p:nvSpPr>
            <p:cNvPr id="13" name="Freeform: Shape 98">
              <a:extLst>
                <a:ext uri="{FF2B5EF4-FFF2-40B4-BE49-F238E27FC236}">
                  <a16:creationId xmlns:a16="http://schemas.microsoft.com/office/drawing/2014/main" id="{17D6D3F2-012F-4639-89D3-B3783E8A10B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04837C5-FF37-466B-AA9D-DA84422B829B}"/>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971C4B25-E904-4708-A7FB-2ED55F3686D4}"/>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14541D6F-2F7F-4941-8DBF-4260AD62A1DC}"/>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23" name="Freeform: Shape 102">
              <a:extLst>
                <a:ext uri="{FF2B5EF4-FFF2-40B4-BE49-F238E27FC236}">
                  <a16:creationId xmlns:a16="http://schemas.microsoft.com/office/drawing/2014/main" id="{C89D07AE-3056-47F4-8A1D-F9330B6B6BEE}"/>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23473" y="341807"/>
            <a:ext cx="11219688" cy="668692"/>
          </a:xfrm>
        </p:spPr>
        <p:txBody>
          <a:bodyPr/>
          <a:lstStyle>
            <a:lvl1pPr>
              <a:defRPr/>
            </a:lvl1pPr>
          </a:lstStyle>
          <a:p>
            <a:r>
              <a:rPr lang="en-US"/>
              <a:t>Click to edit master title style</a:t>
            </a:r>
          </a:p>
        </p:txBody>
      </p:sp>
      <p:sp>
        <p:nvSpPr>
          <p:cNvPr id="6" name="Content Placeholder 5"/>
          <p:cNvSpPr>
            <a:spLocks noGrp="1"/>
          </p:cNvSpPr>
          <p:nvPr>
            <p:ph sz="quarter" idx="10" hasCustomPrompt="1"/>
          </p:nvPr>
        </p:nvSpPr>
        <p:spPr>
          <a:xfrm>
            <a:off x="6308140" y="1636776"/>
            <a:ext cx="5349240" cy="4244324"/>
          </a:xfrm>
        </p:spPr>
        <p:txBody>
          <a:bodyPr/>
          <a:lstStyle>
            <a:lvl1pPr>
              <a:defRPr/>
            </a:lvl1pPr>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hasCustomPrompt="1"/>
          </p:nvPr>
        </p:nvSpPr>
        <p:spPr>
          <a:xfrm>
            <a:off x="438912" y="1033272"/>
            <a:ext cx="11172588" cy="448056"/>
          </a:xfrm>
        </p:spPr>
        <p:txBody>
          <a:bodyPr/>
          <a:lstStyle>
            <a:lvl1pPr marL="0" indent="0">
              <a:buNone/>
              <a:defRPr lang="en-US" sz="20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12763" y="1638301"/>
            <a:ext cx="5510211" cy="4533900"/>
          </a:xfrm>
          <a:solidFill>
            <a:schemeClr val="bg2"/>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24623" y="343091"/>
            <a:ext cx="11219688" cy="668692"/>
          </a:xfrm>
        </p:spPr>
        <p:txBody>
          <a:bodyPr/>
          <a:lstStyle>
            <a:lvl1pPr>
              <a:defRPr/>
            </a:lvl1pPr>
          </a:lstStyle>
          <a:p>
            <a:r>
              <a:rPr lang="en-US"/>
              <a:t>Click to edit master title style</a:t>
            </a:r>
          </a:p>
        </p:txBody>
      </p:sp>
      <p:sp>
        <p:nvSpPr>
          <p:cNvPr id="5" name="Picture Placeholder 4"/>
          <p:cNvSpPr>
            <a:spLocks noGrp="1"/>
          </p:cNvSpPr>
          <p:nvPr>
            <p:ph type="pic" sz="quarter" idx="10"/>
          </p:nvPr>
        </p:nvSpPr>
        <p:spPr bwMode="gray">
          <a:xfrm>
            <a:off x="517347" y="1638300"/>
            <a:ext cx="5505627" cy="3758200"/>
          </a:xfrm>
          <a:prstGeom prst="roundRect">
            <a:avLst>
              <a:gd name="adj" fmla="val 0"/>
            </a:avLst>
          </a:prstGeom>
          <a:solidFill>
            <a:schemeClr val="bg2"/>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7" name="Picture Placeholder 4"/>
          <p:cNvSpPr>
            <a:spLocks noGrp="1"/>
          </p:cNvSpPr>
          <p:nvPr>
            <p:ph type="pic" sz="quarter" idx="11"/>
          </p:nvPr>
        </p:nvSpPr>
        <p:spPr bwMode="gray">
          <a:xfrm>
            <a:off x="6165852" y="1638300"/>
            <a:ext cx="5505626" cy="3758200"/>
          </a:xfrm>
          <a:prstGeom prst="roundRect">
            <a:avLst>
              <a:gd name="adj" fmla="val 0"/>
            </a:avLst>
          </a:prstGeom>
          <a:solidFill>
            <a:schemeClr val="bg2"/>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4" name="Text Placeholder 3"/>
          <p:cNvSpPr>
            <a:spLocks noGrp="1"/>
          </p:cNvSpPr>
          <p:nvPr>
            <p:ph type="body" sz="quarter" idx="12" hasCustomPrompt="1"/>
          </p:nvPr>
        </p:nvSpPr>
        <p:spPr>
          <a:xfrm>
            <a:off x="531934" y="5504356"/>
            <a:ext cx="5421522" cy="667844"/>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8" name="Text Placeholder 3"/>
          <p:cNvSpPr>
            <a:spLocks noGrp="1"/>
          </p:cNvSpPr>
          <p:nvPr>
            <p:ph type="body" sz="quarter" idx="13" hasCustomPrompt="1"/>
          </p:nvPr>
        </p:nvSpPr>
        <p:spPr>
          <a:xfrm>
            <a:off x="6187172" y="5504356"/>
            <a:ext cx="5395745" cy="667844"/>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424623" y="343091"/>
            <a:ext cx="11219688" cy="668692"/>
          </a:xfrm>
        </p:spPr>
        <p:txBody>
          <a:bodyPr/>
          <a:lstStyle>
            <a:lvl1pPr>
              <a:defRPr/>
            </a:lvl1pPr>
          </a:lstStyle>
          <a:p>
            <a:r>
              <a:rPr lang="en-US"/>
              <a:t>Click to edit master title style</a:t>
            </a:r>
          </a:p>
        </p:txBody>
      </p:sp>
      <p:sp>
        <p:nvSpPr>
          <p:cNvPr id="5" name="Picture Placeholder 4"/>
          <p:cNvSpPr>
            <a:spLocks noGrp="1"/>
          </p:cNvSpPr>
          <p:nvPr>
            <p:ph type="pic" sz="quarter" idx="10"/>
          </p:nvPr>
        </p:nvSpPr>
        <p:spPr bwMode="gray">
          <a:xfrm>
            <a:off x="518640" y="1638300"/>
            <a:ext cx="3615210" cy="3758200"/>
          </a:xfrm>
          <a:prstGeom prst="roundRect">
            <a:avLst>
              <a:gd name="adj" fmla="val 0"/>
            </a:avLst>
          </a:prstGeom>
          <a:solidFill>
            <a:schemeClr val="bg2"/>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7" name="Picture Placeholder 4"/>
          <p:cNvSpPr>
            <a:spLocks noGrp="1"/>
          </p:cNvSpPr>
          <p:nvPr>
            <p:ph type="pic" sz="quarter" idx="11"/>
          </p:nvPr>
        </p:nvSpPr>
        <p:spPr bwMode="gray">
          <a:xfrm>
            <a:off x="4287767" y="1638300"/>
            <a:ext cx="3614808" cy="3758200"/>
          </a:xfrm>
          <a:prstGeom prst="roundRect">
            <a:avLst>
              <a:gd name="adj" fmla="val 0"/>
            </a:avLst>
          </a:prstGeom>
          <a:solidFill>
            <a:schemeClr val="bg2"/>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8" name="Picture Placeholder 4"/>
          <p:cNvSpPr>
            <a:spLocks noGrp="1"/>
          </p:cNvSpPr>
          <p:nvPr>
            <p:ph type="pic" sz="quarter" idx="12"/>
          </p:nvPr>
        </p:nvSpPr>
        <p:spPr bwMode="gray">
          <a:xfrm>
            <a:off x="8045450" y="1638300"/>
            <a:ext cx="3625850" cy="3758200"/>
          </a:xfrm>
          <a:prstGeom prst="roundRect">
            <a:avLst>
              <a:gd name="adj" fmla="val 0"/>
            </a:avLst>
          </a:prstGeom>
          <a:solidFill>
            <a:schemeClr val="bg2"/>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10" name="Text Placeholder 3"/>
          <p:cNvSpPr>
            <a:spLocks noGrp="1"/>
          </p:cNvSpPr>
          <p:nvPr>
            <p:ph type="body" sz="quarter" idx="13" hasCustomPrompt="1"/>
          </p:nvPr>
        </p:nvSpPr>
        <p:spPr>
          <a:xfrm>
            <a:off x="528165" y="5504356"/>
            <a:ext cx="3515750" cy="667844"/>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11" name="Text Placeholder 3"/>
          <p:cNvSpPr>
            <a:spLocks noGrp="1"/>
          </p:cNvSpPr>
          <p:nvPr>
            <p:ph type="body" sz="quarter" idx="14" hasCustomPrompt="1"/>
          </p:nvPr>
        </p:nvSpPr>
        <p:spPr>
          <a:xfrm>
            <a:off x="4308833" y="5504356"/>
            <a:ext cx="3515750" cy="667844"/>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12" name="Text Placeholder 3"/>
          <p:cNvSpPr>
            <a:spLocks noGrp="1"/>
          </p:cNvSpPr>
          <p:nvPr>
            <p:ph type="body" sz="quarter" idx="15" hasCustomPrompt="1"/>
          </p:nvPr>
        </p:nvSpPr>
        <p:spPr>
          <a:xfrm>
            <a:off x="8080915" y="5504356"/>
            <a:ext cx="3515750" cy="667844"/>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18374"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7" name="Text Placeholder 6"/>
          <p:cNvSpPr>
            <a:spLocks noGrp="1"/>
          </p:cNvSpPr>
          <p:nvPr>
            <p:ph type="body" sz="quarter" idx="17" hasCustomPrompt="1"/>
          </p:nvPr>
        </p:nvSpPr>
        <p:spPr bwMode="gray">
          <a:xfrm>
            <a:off x="457540" y="593254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8" name="Text Placeholder 8"/>
          <p:cNvSpPr>
            <a:spLocks noGrp="1"/>
          </p:cNvSpPr>
          <p:nvPr>
            <p:ph type="body" sz="quarter" idx="13" hasCustomPrompt="1"/>
          </p:nvPr>
        </p:nvSpPr>
        <p:spPr bwMode="gray">
          <a:xfrm>
            <a:off x="518375"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a:t>Click to edit master text styles</a:t>
            </a:r>
          </a:p>
        </p:txBody>
      </p:sp>
      <p:sp>
        <p:nvSpPr>
          <p:cNvPr id="3" name="Title 2"/>
          <p:cNvSpPr>
            <a:spLocks noGrp="1"/>
          </p:cNvSpPr>
          <p:nvPr>
            <p:ph type="title" hasCustomPrompt="1"/>
          </p:nvPr>
        </p:nvSpPr>
        <p:spPr>
          <a:xfrm>
            <a:off x="424623" y="343091"/>
            <a:ext cx="11222132" cy="668692"/>
          </a:xfrm>
        </p:spPr>
        <p:txBody>
          <a:bodyPr/>
          <a:lstStyle>
            <a:lvl1pPr>
              <a:defRPr/>
            </a:lvl1pPr>
          </a:lstStyle>
          <a:p>
            <a:r>
              <a:rPr lang="en-US"/>
              <a:t>Click to edit master title style</a:t>
            </a: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19943"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7" name="Text Placeholder 6"/>
          <p:cNvSpPr>
            <a:spLocks noGrp="1"/>
          </p:cNvSpPr>
          <p:nvPr>
            <p:ph type="body" sz="quarter" idx="17" hasCustomPrompt="1"/>
          </p:nvPr>
        </p:nvSpPr>
        <p:spPr bwMode="gray">
          <a:xfrm>
            <a:off x="457200" y="593254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3" name="Title 2"/>
          <p:cNvSpPr>
            <a:spLocks noGrp="1"/>
          </p:cNvSpPr>
          <p:nvPr>
            <p:ph type="title" hasCustomPrompt="1"/>
          </p:nvPr>
        </p:nvSpPr>
        <p:spPr>
          <a:xfrm>
            <a:off x="424623" y="343091"/>
            <a:ext cx="11222132" cy="668692"/>
          </a:xfrm>
        </p:spPr>
        <p:txBody>
          <a:bodyPr/>
          <a:lstStyle>
            <a:lvl1pPr>
              <a:defRPr/>
            </a:lvl1pPr>
          </a:lstStyle>
          <a:p>
            <a:r>
              <a:rPr lang="en-US"/>
              <a:t>Click to edit master title style</a:t>
            </a:r>
          </a:p>
        </p:txBody>
      </p:sp>
    </p:spTree>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19430" y="1252778"/>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12" name="Chart Placeholder 3"/>
          <p:cNvSpPr>
            <a:spLocks noGrp="1"/>
          </p:cNvSpPr>
          <p:nvPr>
            <p:ph type="chart" sz="quarter" idx="18" hasCustomPrompt="1"/>
          </p:nvPr>
        </p:nvSpPr>
        <p:spPr bwMode="gray">
          <a:xfrm>
            <a:off x="6096487" y="1252778"/>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7" name="Text Placeholder 6"/>
          <p:cNvSpPr>
            <a:spLocks noGrp="1"/>
          </p:cNvSpPr>
          <p:nvPr>
            <p:ph type="body" sz="quarter" idx="17" hasCustomPrompt="1"/>
          </p:nvPr>
        </p:nvSpPr>
        <p:spPr bwMode="gray">
          <a:xfrm>
            <a:off x="457200" y="593193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15" name="Chart Placeholder 3"/>
          <p:cNvSpPr>
            <a:spLocks noGrp="1"/>
          </p:cNvSpPr>
          <p:nvPr>
            <p:ph type="chart" sz="quarter" idx="19" hasCustomPrompt="1"/>
          </p:nvPr>
        </p:nvSpPr>
        <p:spPr bwMode="gray">
          <a:xfrm>
            <a:off x="519430" y="3469478"/>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16" name="Chart Placeholder 3"/>
          <p:cNvSpPr>
            <a:spLocks noGrp="1"/>
          </p:cNvSpPr>
          <p:nvPr>
            <p:ph type="chart" sz="quarter" idx="20" hasCustomPrompt="1"/>
          </p:nvPr>
        </p:nvSpPr>
        <p:spPr bwMode="gray">
          <a:xfrm>
            <a:off x="6096487" y="3469478"/>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3" name="Title 2"/>
          <p:cNvSpPr>
            <a:spLocks noGrp="1"/>
          </p:cNvSpPr>
          <p:nvPr>
            <p:ph type="title" hasCustomPrompt="1"/>
          </p:nvPr>
        </p:nvSpPr>
        <p:spPr>
          <a:xfrm>
            <a:off x="424623" y="343091"/>
            <a:ext cx="11222132" cy="668692"/>
          </a:xfrm>
        </p:spPr>
        <p:txBody>
          <a:bodyPr/>
          <a:lstStyle>
            <a:lvl1pPr>
              <a:defRPr/>
            </a:lvl1pPr>
          </a:lstStyle>
          <a:p>
            <a:r>
              <a:rPr lang="en-US"/>
              <a:t>Click to edit master title style</a:t>
            </a:r>
          </a:p>
        </p:txBody>
      </p:sp>
    </p:spTree>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34143"/>
            <a:ext cx="11109960" cy="260484"/>
          </a:xfrm>
        </p:spPr>
        <p:txBody>
          <a:bodyPr bIns="0" anchor="b" anchorCtr="0"/>
          <a:lstStyle>
            <a:lvl1pPr marL="0" indent="0">
              <a:buNone/>
              <a:defRPr sz="800" baseline="0">
                <a:solidFill>
                  <a:schemeClr val="tx1"/>
                </a:solidFill>
              </a:defRPr>
            </a:lvl1pPr>
          </a:lstStyle>
          <a:p>
            <a:pPr lvl="0"/>
            <a:r>
              <a:rPr lang="en-US"/>
              <a:t>Source: Goes Here</a:t>
            </a:r>
          </a:p>
        </p:txBody>
      </p:sp>
      <p:sp>
        <p:nvSpPr>
          <p:cNvPr id="4" name="Table Placeholder 3"/>
          <p:cNvSpPr>
            <a:spLocks noGrp="1"/>
          </p:cNvSpPr>
          <p:nvPr>
            <p:ph type="tbl" sz="quarter" idx="18"/>
          </p:nvPr>
        </p:nvSpPr>
        <p:spPr bwMode="gray">
          <a:xfrm>
            <a:off x="519460" y="1230697"/>
            <a:ext cx="11109960" cy="4481512"/>
          </a:xfrm>
        </p:spPr>
        <p:txBody>
          <a:bodyPr anchor="ctr"/>
          <a:lstStyle>
            <a:lvl1pPr marL="0" indent="0" algn="ctr">
              <a:buNone/>
              <a:defRPr>
                <a:solidFill>
                  <a:schemeClr val="tx1"/>
                </a:solidFill>
              </a:defRPr>
            </a:lvl1pPr>
          </a:lstStyle>
          <a:p>
            <a:r>
              <a:rPr lang="en-US"/>
              <a:t>Click icon to add table</a:t>
            </a:r>
          </a:p>
        </p:txBody>
      </p:sp>
      <p:sp>
        <p:nvSpPr>
          <p:cNvPr id="3" name="Title 2"/>
          <p:cNvSpPr>
            <a:spLocks noGrp="1"/>
          </p:cNvSpPr>
          <p:nvPr>
            <p:ph type="title" hasCustomPrompt="1"/>
          </p:nvPr>
        </p:nvSpPr>
        <p:spPr>
          <a:xfrm>
            <a:off x="424623" y="343091"/>
            <a:ext cx="11222132" cy="668692"/>
          </a:xfrm>
        </p:spPr>
        <p:txBody>
          <a:bodyPr/>
          <a:lstStyle>
            <a:lvl1pPr>
              <a:defRPr/>
            </a:lvl1pPr>
          </a:lstStyle>
          <a:p>
            <a:r>
              <a:rPr lang="en-US"/>
              <a:t>Click to edit master title style</a:t>
            </a: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pic>
        <p:nvPicPr>
          <p:cNvPr id="78" name="Picture 77">
            <a:extLst>
              <a:ext uri="{FF2B5EF4-FFF2-40B4-BE49-F238E27FC236}">
                <a16:creationId xmlns:a16="http://schemas.microsoft.com/office/drawing/2014/main" id="{BBA20D34-D7F9-C042-958D-4371CB950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04359" cy="6864951"/>
          </a:xfrm>
          <a:prstGeom prst="rect">
            <a:avLst/>
          </a:prstGeom>
        </p:spPr>
      </p:pic>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a:t>Click to edit master text styles</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_Slide_2">
    <p:bg bwMode="gray">
      <p:bgPr>
        <a:solidFill>
          <a:schemeClr val="accent3"/>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FE7B3A53-EF0E-2E48-8113-9C033460F03A}"/>
              </a:ext>
            </a:extLst>
          </p:cNvPr>
          <p:cNvSpPr/>
          <p:nvPr userDrawn="1"/>
        </p:nvSpPr>
        <p:spPr>
          <a:xfrm>
            <a:off x="501650" y="6293026"/>
            <a:ext cx="657225" cy="2698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bwMode="gray">
          <a:xfrm>
            <a:off x="424854" y="2005012"/>
            <a:ext cx="8179914"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9160" y="3434010"/>
            <a:ext cx="6152728"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11" name="Graphic 28">
            <a:extLst>
              <a:ext uri="{FF2B5EF4-FFF2-40B4-BE49-F238E27FC236}">
                <a16:creationId xmlns:a16="http://schemas.microsoft.com/office/drawing/2014/main" id="{BC21E794-E835-4C2D-866F-681BCFC5A029}"/>
              </a:ext>
            </a:extLst>
          </p:cNvPr>
          <p:cNvGrpSpPr>
            <a:grpSpLocks noChangeAspect="1"/>
          </p:cNvGrpSpPr>
          <p:nvPr userDrawn="1"/>
        </p:nvGrpSpPr>
        <p:grpSpPr bwMode="gray">
          <a:xfrm>
            <a:off x="384048" y="6197601"/>
            <a:ext cx="874662" cy="464232"/>
            <a:chOff x="3834550" y="2440725"/>
            <a:chExt cx="5419725" cy="2876550"/>
          </a:xfrm>
        </p:grpSpPr>
        <p:sp>
          <p:nvSpPr>
            <p:cNvPr id="12" name="Freeform: Shape 98">
              <a:extLst>
                <a:ext uri="{FF2B5EF4-FFF2-40B4-BE49-F238E27FC236}">
                  <a16:creationId xmlns:a16="http://schemas.microsoft.com/office/drawing/2014/main" id="{4E183489-A8F8-4B47-8DA5-30C35CBB22F0}"/>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3" name="Freeform: Shape 99">
              <a:extLst>
                <a:ext uri="{FF2B5EF4-FFF2-40B4-BE49-F238E27FC236}">
                  <a16:creationId xmlns:a16="http://schemas.microsoft.com/office/drawing/2014/main" id="{665AF482-4D61-4428-BF91-BE1C44AEEF96}"/>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4" name="Freeform: Shape 100">
              <a:extLst>
                <a:ext uri="{FF2B5EF4-FFF2-40B4-BE49-F238E27FC236}">
                  <a16:creationId xmlns:a16="http://schemas.microsoft.com/office/drawing/2014/main" id="{7F61A371-3C42-4517-B7EB-08C02435C1D5}"/>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5" name="Freeform: Shape 101">
              <a:extLst>
                <a:ext uri="{FF2B5EF4-FFF2-40B4-BE49-F238E27FC236}">
                  <a16:creationId xmlns:a16="http://schemas.microsoft.com/office/drawing/2014/main" id="{CA83E9DE-FC2F-425F-870A-4FA849378C03}"/>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6" name="Freeform: Shape 102">
              <a:extLst>
                <a:ext uri="{FF2B5EF4-FFF2-40B4-BE49-F238E27FC236}">
                  <a16:creationId xmlns:a16="http://schemas.microsoft.com/office/drawing/2014/main" id="{0B7FE3B3-F6AE-4FB1-832A-55C47209E2E8}"/>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DEMO">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70628" y="3599343"/>
            <a:ext cx="10441443" cy="1374775"/>
          </a:xfrm>
        </p:spPr>
        <p:txBody>
          <a:bodyPr/>
          <a:lstStyle>
            <a:lvl1pPr marL="0" indent="0">
              <a:buFont typeface="Calibri" panose="020F0502020204030204" pitchFamily="34" charset="0"/>
              <a:buChar char=" "/>
              <a:defRPr sz="2000" b="0">
                <a:solidFill>
                  <a:schemeClr val="bg2"/>
                </a:solidFill>
                <a:latin typeface="+mn-lt"/>
                <a:ea typeface="Gilroy" panose="00000500000000000000" pitchFamily="50" charset="0"/>
                <a:cs typeface="Gilroy" panose="00000500000000000000" pitchFamily="50" charset="0"/>
              </a:defRPr>
            </a:lvl1pPr>
            <a:lvl2pPr marL="0" indent="0">
              <a:spcBef>
                <a:spcPts val="300"/>
              </a:spcBef>
              <a:buFont typeface="Calibri" panose="020F0502020204030204" pitchFamily="34" charset="0"/>
              <a:buChar char=" "/>
              <a:defRPr sz="18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hasCustomPrompt="1"/>
          </p:nvPr>
        </p:nvSpPr>
        <p:spPr>
          <a:xfrm>
            <a:off x="415227" y="2731259"/>
            <a:ext cx="11185080" cy="668692"/>
          </a:xfrm>
        </p:spPr>
        <p:txBody>
          <a:bodyPr/>
          <a:lstStyle>
            <a:lvl1pPr>
              <a:lnSpc>
                <a:spcPct val="90000"/>
              </a:lnSpc>
              <a:defRPr sz="4400" b="1">
                <a:solidFill>
                  <a:schemeClr val="bg2"/>
                </a:solidFill>
              </a:defRPr>
            </a:lvl1pPr>
          </a:lstStyle>
          <a:p>
            <a:r>
              <a:rPr lang="en-US"/>
              <a:t>Click to edit master title style</a:t>
            </a:r>
          </a:p>
        </p:txBody>
      </p:sp>
      <p:grpSp>
        <p:nvGrpSpPr>
          <p:cNvPr id="16" name="Graphic 28">
            <a:extLst>
              <a:ext uri="{FF2B5EF4-FFF2-40B4-BE49-F238E27FC236}">
                <a16:creationId xmlns:a16="http://schemas.microsoft.com/office/drawing/2014/main" id="{73940926-6264-480B-897A-06094084080F}"/>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7" name="Freeform: Shape 98">
              <a:extLst>
                <a:ext uri="{FF2B5EF4-FFF2-40B4-BE49-F238E27FC236}">
                  <a16:creationId xmlns:a16="http://schemas.microsoft.com/office/drawing/2014/main" id="{018593C1-EBB8-4843-9A22-A5DCCBEE2BD3}"/>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8" name="Freeform: Shape 99">
              <a:extLst>
                <a:ext uri="{FF2B5EF4-FFF2-40B4-BE49-F238E27FC236}">
                  <a16:creationId xmlns:a16="http://schemas.microsoft.com/office/drawing/2014/main" id="{528C4F92-7EE9-4152-9E08-EA8F87D82E22}"/>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9" name="Freeform: Shape 100">
              <a:extLst>
                <a:ext uri="{FF2B5EF4-FFF2-40B4-BE49-F238E27FC236}">
                  <a16:creationId xmlns:a16="http://schemas.microsoft.com/office/drawing/2014/main" id="{D4409D6A-E5A5-4903-93E9-42E45C9728E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20" name="Freeform: Shape 101">
              <a:extLst>
                <a:ext uri="{FF2B5EF4-FFF2-40B4-BE49-F238E27FC236}">
                  <a16:creationId xmlns:a16="http://schemas.microsoft.com/office/drawing/2014/main" id="{2DFDAB32-6AE0-46DA-9337-F96E10D3695B}"/>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21" name="Freeform: Shape 102">
              <a:extLst>
                <a:ext uri="{FF2B5EF4-FFF2-40B4-BE49-F238E27FC236}">
                  <a16:creationId xmlns:a16="http://schemas.microsoft.com/office/drawing/2014/main" id="{C08E68FA-00EB-4E7E-A9E2-4BA6E7DC4A2D}"/>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29161380"/>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70628" y="3599343"/>
            <a:ext cx="10441443" cy="1374775"/>
          </a:xfrm>
        </p:spPr>
        <p:txBody>
          <a:bodyPr/>
          <a:lstStyle>
            <a:lvl1pPr marL="0" indent="0">
              <a:buFont typeface="Calibri" panose="020F0502020204030204" pitchFamily="34" charset="0"/>
              <a:buChar char=" "/>
              <a:defRPr sz="2000" b="0">
                <a:solidFill>
                  <a:schemeClr val="bg2"/>
                </a:solidFill>
                <a:latin typeface="+mn-lt"/>
                <a:ea typeface="Gilroy" panose="00000500000000000000" pitchFamily="50" charset="0"/>
                <a:cs typeface="Gilroy" panose="00000500000000000000" pitchFamily="50" charset="0"/>
              </a:defRPr>
            </a:lvl1pPr>
            <a:lvl2pPr marL="0" indent="0">
              <a:spcBef>
                <a:spcPts val="300"/>
              </a:spcBef>
              <a:buFont typeface="Calibri" panose="020F0502020204030204" pitchFamily="34" charset="0"/>
              <a:buChar char=" "/>
              <a:defRPr sz="18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hasCustomPrompt="1"/>
          </p:nvPr>
        </p:nvSpPr>
        <p:spPr>
          <a:xfrm>
            <a:off x="415227" y="2731259"/>
            <a:ext cx="11185080" cy="668692"/>
          </a:xfrm>
        </p:spPr>
        <p:txBody>
          <a:bodyPr/>
          <a:lstStyle>
            <a:lvl1pPr>
              <a:lnSpc>
                <a:spcPct val="90000"/>
              </a:lnSpc>
              <a:defRPr sz="4400" b="1">
                <a:solidFill>
                  <a:schemeClr val="bg2"/>
                </a:solidFill>
              </a:defRPr>
            </a:lvl1pPr>
          </a:lstStyle>
          <a:p>
            <a:r>
              <a:rPr lang="en-US"/>
              <a:t>Click to edit master title style</a:t>
            </a:r>
          </a:p>
        </p:txBody>
      </p:sp>
      <p:grpSp>
        <p:nvGrpSpPr>
          <p:cNvPr id="10" name="Graphic 28">
            <a:extLst>
              <a:ext uri="{FF2B5EF4-FFF2-40B4-BE49-F238E27FC236}">
                <a16:creationId xmlns:a16="http://schemas.microsoft.com/office/drawing/2014/main" id="{24F91FC9-182B-429B-8B15-C395D093A08C}"/>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1" name="Freeform: Shape 98">
              <a:extLst>
                <a:ext uri="{FF2B5EF4-FFF2-40B4-BE49-F238E27FC236}">
                  <a16:creationId xmlns:a16="http://schemas.microsoft.com/office/drawing/2014/main" id="{10597F11-6CCA-417E-BB92-86BA53D6100F}"/>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2" name="Freeform: Shape 99">
              <a:extLst>
                <a:ext uri="{FF2B5EF4-FFF2-40B4-BE49-F238E27FC236}">
                  <a16:creationId xmlns:a16="http://schemas.microsoft.com/office/drawing/2014/main" id="{10B34A23-BF43-46D4-B3FC-969E59E555F6}"/>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3" name="Freeform: Shape 100">
              <a:extLst>
                <a:ext uri="{FF2B5EF4-FFF2-40B4-BE49-F238E27FC236}">
                  <a16:creationId xmlns:a16="http://schemas.microsoft.com/office/drawing/2014/main" id="{12653E1D-49D5-4F43-AF17-5CE484E3C759}"/>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4" name="Freeform: Shape 101">
              <a:extLst>
                <a:ext uri="{FF2B5EF4-FFF2-40B4-BE49-F238E27FC236}">
                  <a16:creationId xmlns:a16="http://schemas.microsoft.com/office/drawing/2014/main" id="{F9FF021D-9C92-493C-9F9E-2FB72BCECE71}"/>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5" name="Freeform: Shape 102">
              <a:extLst>
                <a:ext uri="{FF2B5EF4-FFF2-40B4-BE49-F238E27FC236}">
                  <a16:creationId xmlns:a16="http://schemas.microsoft.com/office/drawing/2014/main" id="{433DD94B-B6DC-42E0-BA8A-F374D69EF08C}"/>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71748" y="3599343"/>
            <a:ext cx="10441443" cy="1374775"/>
          </a:xfrm>
        </p:spPr>
        <p:txBody>
          <a:bodyPr/>
          <a:lstStyle>
            <a:lvl1pPr marL="0" indent="0">
              <a:buFont typeface="Calibri" panose="020F0502020204030204" pitchFamily="34" charset="0"/>
              <a:buChar char=" "/>
              <a:defRPr sz="2000" b="0">
                <a:solidFill>
                  <a:schemeClr val="bg2"/>
                </a:solidFill>
                <a:latin typeface="+mn-lt"/>
                <a:ea typeface="Gilroy" panose="00000500000000000000" pitchFamily="50" charset="0"/>
                <a:cs typeface="Gilroy" panose="00000500000000000000" pitchFamily="50" charset="0"/>
              </a:defRPr>
            </a:lvl1pPr>
            <a:lvl2pPr marL="0" indent="0">
              <a:spcBef>
                <a:spcPts val="300"/>
              </a:spcBef>
              <a:buFont typeface="Calibri" panose="020F0502020204030204" pitchFamily="34" charset="0"/>
              <a:buChar char=" "/>
              <a:defRPr sz="18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hasCustomPrompt="1"/>
          </p:nvPr>
        </p:nvSpPr>
        <p:spPr>
          <a:xfrm>
            <a:off x="415787" y="2731259"/>
            <a:ext cx="11185080" cy="668692"/>
          </a:xfrm>
        </p:spPr>
        <p:txBody>
          <a:bodyPr/>
          <a:lstStyle>
            <a:lvl1pPr>
              <a:lnSpc>
                <a:spcPct val="90000"/>
              </a:lnSpc>
              <a:defRPr sz="4400" b="1">
                <a:solidFill>
                  <a:schemeClr val="bg2"/>
                </a:solidFill>
              </a:defRPr>
            </a:lvl1pPr>
          </a:lstStyle>
          <a:p>
            <a:r>
              <a:rPr lang="en-US"/>
              <a:t>Click to edit master title style</a:t>
            </a:r>
          </a:p>
        </p:txBody>
      </p:sp>
      <p:grpSp>
        <p:nvGrpSpPr>
          <p:cNvPr id="20" name="Graphic 42">
            <a:extLst>
              <a:ext uri="{FF2B5EF4-FFF2-40B4-BE49-F238E27FC236}">
                <a16:creationId xmlns:a16="http://schemas.microsoft.com/office/drawing/2014/main" id="{3E794096-B10B-E04E-9074-16258BC906B2}"/>
              </a:ext>
            </a:extLst>
          </p:cNvPr>
          <p:cNvGrpSpPr/>
          <p:nvPr userDrawn="1"/>
        </p:nvGrpSpPr>
        <p:grpSpPr>
          <a:xfrm>
            <a:off x="370118" y="895350"/>
            <a:ext cx="1885270" cy="555625"/>
            <a:chOff x="803237" y="2081175"/>
            <a:chExt cx="11182350" cy="3295650"/>
          </a:xfrm>
        </p:grpSpPr>
        <p:sp>
          <p:nvSpPr>
            <p:cNvPr id="21" name="Freeform: Shape 44">
              <a:extLst>
                <a:ext uri="{FF2B5EF4-FFF2-40B4-BE49-F238E27FC236}">
                  <a16:creationId xmlns:a16="http://schemas.microsoft.com/office/drawing/2014/main" id="{485F4B7C-2B57-1B4B-977E-680282D08DBC}"/>
                </a:ext>
              </a:extLst>
            </p:cNvPr>
            <p:cNvSpPr/>
            <p:nvPr/>
          </p:nvSpPr>
          <p:spPr>
            <a:xfrm>
              <a:off x="3507766" y="3453249"/>
              <a:ext cx="581025" cy="942975"/>
            </a:xfrm>
            <a:custGeom>
              <a:avLst/>
              <a:gdLst>
                <a:gd name="connsiteX0" fmla="*/ 502348 w 581025"/>
                <a:gd name="connsiteY0" fmla="*/ 7146 h 942975"/>
                <a:gd name="connsiteX1" fmla="*/ 243459 w 581025"/>
                <a:gd name="connsiteY1" fmla="*/ 100110 h 942975"/>
                <a:gd name="connsiteX2" fmla="*/ 243459 w 581025"/>
                <a:gd name="connsiteY2" fmla="*/ 16671 h 942975"/>
                <a:gd name="connsiteX3" fmla="*/ 7144 w 581025"/>
                <a:gd name="connsiteY3" fmla="*/ 16671 h 942975"/>
                <a:gd name="connsiteX4" fmla="*/ 7144 w 581025"/>
                <a:gd name="connsiteY4" fmla="*/ 936786 h 942975"/>
                <a:gd name="connsiteX5" fmla="*/ 252889 w 581025"/>
                <a:gd name="connsiteY5" fmla="*/ 936786 h 942975"/>
                <a:gd name="connsiteX6" fmla="*/ 252889 w 581025"/>
                <a:gd name="connsiteY6" fmla="*/ 348712 h 942975"/>
                <a:gd name="connsiteX7" fmla="*/ 475964 w 581025"/>
                <a:gd name="connsiteY7" fmla="*/ 234888 h 942975"/>
                <a:gd name="connsiteX8" fmla="*/ 574548 w 581025"/>
                <a:gd name="connsiteY8" fmla="*/ 249652 h 942975"/>
                <a:gd name="connsiteX9" fmla="*/ 574548 w 581025"/>
                <a:gd name="connsiteY9" fmla="*/ 13527 h 942975"/>
                <a:gd name="connsiteX10" fmla="*/ 502349 w 581025"/>
                <a:gd name="connsiteY10" fmla="*/ 71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025" h="942975">
                  <a:moveTo>
                    <a:pt x="502348" y="7146"/>
                  </a:moveTo>
                  <a:cubicBezTo>
                    <a:pt x="407828" y="6860"/>
                    <a:pt x="316206" y="39761"/>
                    <a:pt x="243459" y="100110"/>
                  </a:cubicBezTo>
                  <a:lnTo>
                    <a:pt x="243459" y="16671"/>
                  </a:lnTo>
                  <a:lnTo>
                    <a:pt x="7144" y="16671"/>
                  </a:lnTo>
                  <a:lnTo>
                    <a:pt x="7144" y="936786"/>
                  </a:lnTo>
                  <a:lnTo>
                    <a:pt x="252889" y="936786"/>
                  </a:lnTo>
                  <a:lnTo>
                    <a:pt x="252889" y="348712"/>
                  </a:lnTo>
                  <a:cubicBezTo>
                    <a:pt x="286893" y="301087"/>
                    <a:pt x="371951" y="234888"/>
                    <a:pt x="475964" y="234888"/>
                  </a:cubicBezTo>
                  <a:cubicBezTo>
                    <a:pt x="512921" y="234888"/>
                    <a:pt x="546830" y="237555"/>
                    <a:pt x="574548" y="249652"/>
                  </a:cubicBezTo>
                  <a:lnTo>
                    <a:pt x="574548" y="13527"/>
                  </a:lnTo>
                  <a:cubicBezTo>
                    <a:pt x="550710" y="9326"/>
                    <a:pt x="526554" y="7191"/>
                    <a:pt x="502349" y="7146"/>
                  </a:cubicBezTo>
                </a:path>
              </a:pathLst>
            </a:custGeom>
            <a:solidFill>
              <a:srgbClr val="FFFFFF"/>
            </a:solidFill>
            <a:ln w="9525" cap="flat">
              <a:noFill/>
              <a:prstDash val="solid"/>
              <a:miter/>
            </a:ln>
          </p:spPr>
          <p:txBody>
            <a:bodyPr rtlCol="0" anchor="ctr"/>
            <a:lstStyle/>
            <a:p>
              <a:endParaRPr lang="en-US"/>
            </a:p>
          </p:txBody>
        </p:sp>
        <p:sp>
          <p:nvSpPr>
            <p:cNvPr id="22" name="Freeform: Shape 45">
              <a:extLst>
                <a:ext uri="{FF2B5EF4-FFF2-40B4-BE49-F238E27FC236}">
                  <a16:creationId xmlns:a16="http://schemas.microsoft.com/office/drawing/2014/main" id="{D10EEA80-CC0A-A842-A1C9-F3626041AEC8}"/>
                </a:ext>
              </a:extLst>
            </p:cNvPr>
            <p:cNvSpPr/>
            <p:nvPr/>
          </p:nvSpPr>
          <p:spPr>
            <a:xfrm>
              <a:off x="1741735" y="3443821"/>
              <a:ext cx="742950" cy="971550"/>
            </a:xfrm>
            <a:custGeom>
              <a:avLst/>
              <a:gdLst>
                <a:gd name="connsiteX0" fmla="*/ 126206 w 742950"/>
                <a:gd name="connsiteY0" fmla="*/ 665417 h 971550"/>
                <a:gd name="connsiteX1" fmla="*/ 377571 w 742950"/>
                <a:gd name="connsiteY1" fmla="*/ 756476 h 971550"/>
                <a:gd name="connsiteX2" fmla="*/ 494824 w 742950"/>
                <a:gd name="connsiteY2" fmla="*/ 678752 h 971550"/>
                <a:gd name="connsiteX3" fmla="*/ 50578 w 742950"/>
                <a:gd name="connsiteY3" fmla="*/ 293656 h 971550"/>
                <a:gd name="connsiteX4" fmla="*/ 402146 w 742950"/>
                <a:gd name="connsiteY4" fmla="*/ 7144 h 971550"/>
                <a:gd name="connsiteX5" fmla="*/ 712184 w 742950"/>
                <a:gd name="connsiteY5" fmla="*/ 100108 h 971550"/>
                <a:gd name="connsiteX6" fmla="*/ 596837 w 742950"/>
                <a:gd name="connsiteY6" fmla="*/ 278416 h 971550"/>
                <a:gd name="connsiteX7" fmla="*/ 421100 w 742950"/>
                <a:gd name="connsiteY7" fmla="*/ 215837 h 971550"/>
                <a:gd name="connsiteX8" fmla="*/ 296323 w 742950"/>
                <a:gd name="connsiteY8" fmla="*/ 289846 h 971550"/>
                <a:gd name="connsiteX9" fmla="*/ 740474 w 742950"/>
                <a:gd name="connsiteY9" fmla="*/ 680371 h 971550"/>
                <a:gd name="connsiteX10" fmla="*/ 375761 w 742950"/>
                <a:gd name="connsiteY10" fmla="*/ 964978 h 971550"/>
                <a:gd name="connsiteX11" fmla="*/ 7144 w 742950"/>
                <a:gd name="connsiteY11" fmla="*/ 84115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2950" h="971550">
                  <a:moveTo>
                    <a:pt x="126206" y="665417"/>
                  </a:moveTo>
                  <a:cubicBezTo>
                    <a:pt x="188595" y="722567"/>
                    <a:pt x="284988" y="756476"/>
                    <a:pt x="377571" y="756476"/>
                  </a:cubicBezTo>
                  <a:cubicBezTo>
                    <a:pt x="444246" y="756476"/>
                    <a:pt x="494824" y="724281"/>
                    <a:pt x="494824" y="678752"/>
                  </a:cubicBezTo>
                  <a:cubicBezTo>
                    <a:pt x="494824" y="540258"/>
                    <a:pt x="50578" y="589598"/>
                    <a:pt x="50578" y="293656"/>
                  </a:cubicBezTo>
                  <a:cubicBezTo>
                    <a:pt x="50578" y="117158"/>
                    <a:pt x="220694" y="7144"/>
                    <a:pt x="402146" y="7144"/>
                  </a:cubicBezTo>
                  <a:cubicBezTo>
                    <a:pt x="521208" y="7144"/>
                    <a:pt x="651701" y="52673"/>
                    <a:pt x="712184" y="100108"/>
                  </a:cubicBezTo>
                  <a:lnTo>
                    <a:pt x="596837" y="278416"/>
                  </a:lnTo>
                  <a:cubicBezTo>
                    <a:pt x="549212" y="244316"/>
                    <a:pt x="487204" y="215837"/>
                    <a:pt x="421100" y="215837"/>
                  </a:cubicBezTo>
                  <a:cubicBezTo>
                    <a:pt x="352996" y="215837"/>
                    <a:pt x="296323" y="242411"/>
                    <a:pt x="296323" y="289846"/>
                  </a:cubicBezTo>
                  <a:cubicBezTo>
                    <a:pt x="296323" y="409384"/>
                    <a:pt x="740474" y="361950"/>
                    <a:pt x="740474" y="680371"/>
                  </a:cubicBezTo>
                  <a:cubicBezTo>
                    <a:pt x="740474" y="856774"/>
                    <a:pt x="568452" y="964978"/>
                    <a:pt x="375761" y="964978"/>
                  </a:cubicBezTo>
                  <a:cubicBezTo>
                    <a:pt x="242940" y="963405"/>
                    <a:pt x="113979" y="920085"/>
                    <a:pt x="7144" y="841153"/>
                  </a:cubicBezTo>
                  <a:close/>
                </a:path>
              </a:pathLst>
            </a:custGeom>
            <a:solidFill>
              <a:srgbClr val="FFFFFF"/>
            </a:solidFill>
            <a:ln w="9525" cap="flat">
              <a:noFill/>
              <a:prstDash val="solid"/>
              <a:miter/>
            </a:ln>
          </p:spPr>
          <p:txBody>
            <a:bodyPr rtlCol="0" anchor="ctr"/>
            <a:lstStyle/>
            <a:p>
              <a:endParaRPr lang="en-US"/>
            </a:p>
          </p:txBody>
        </p:sp>
        <p:sp>
          <p:nvSpPr>
            <p:cNvPr id="23" name="Freeform: Shape 46">
              <a:extLst>
                <a:ext uri="{FF2B5EF4-FFF2-40B4-BE49-F238E27FC236}">
                  <a16:creationId xmlns:a16="http://schemas.microsoft.com/office/drawing/2014/main" id="{AC78FC61-5C7F-8742-9AFB-F86C83C1B7C7}"/>
                </a:ext>
              </a:extLst>
            </p:cNvPr>
            <p:cNvSpPr/>
            <p:nvPr/>
          </p:nvSpPr>
          <p:spPr>
            <a:xfrm>
              <a:off x="2524024" y="3443821"/>
              <a:ext cx="885825" cy="971550"/>
            </a:xfrm>
            <a:custGeom>
              <a:avLst/>
              <a:gdLst>
                <a:gd name="connsiteX0" fmla="*/ 886015 w 885825"/>
                <a:gd name="connsiteY0" fmla="*/ 477679 h 971550"/>
                <a:gd name="connsiteX1" fmla="*/ 453295 w 885825"/>
                <a:gd name="connsiteY1" fmla="*/ 7144 h 971550"/>
                <a:gd name="connsiteX2" fmla="*/ 7144 w 885825"/>
                <a:gd name="connsiteY2" fmla="*/ 487109 h 971550"/>
                <a:gd name="connsiteX3" fmla="*/ 487299 w 885825"/>
                <a:gd name="connsiteY3" fmla="*/ 965168 h 971550"/>
                <a:gd name="connsiteX4" fmla="*/ 863346 w 885825"/>
                <a:gd name="connsiteY4" fmla="*/ 800195 h 971550"/>
                <a:gd name="connsiteX5" fmla="*/ 723519 w 885825"/>
                <a:gd name="connsiteY5" fmla="*/ 659797 h 971550"/>
                <a:gd name="connsiteX6" fmla="*/ 492919 w 885825"/>
                <a:gd name="connsiteY6" fmla="*/ 766001 h 971550"/>
                <a:gd name="connsiteX7" fmla="*/ 245269 w 885825"/>
                <a:gd name="connsiteY7" fmla="*/ 547878 h 971550"/>
                <a:gd name="connsiteX8" fmla="*/ 880300 w 885825"/>
                <a:gd name="connsiteY8" fmla="*/ 547878 h 971550"/>
                <a:gd name="connsiteX9" fmla="*/ 886015 w 885825"/>
                <a:gd name="connsiteY9" fmla="*/ 477679 h 971550"/>
                <a:gd name="connsiteX10" fmla="*/ 256699 w 885825"/>
                <a:gd name="connsiteY10" fmla="*/ 367570 h 971550"/>
                <a:gd name="connsiteX11" fmla="*/ 453295 w 885825"/>
                <a:gd name="connsiteY11" fmla="*/ 206312 h 971550"/>
                <a:gd name="connsiteX12" fmla="*/ 634270 w 885825"/>
                <a:gd name="connsiteY12"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825" h="971550">
                  <a:moveTo>
                    <a:pt x="886015" y="477679"/>
                  </a:moveTo>
                  <a:cubicBezTo>
                    <a:pt x="886015" y="221552"/>
                    <a:pt x="706564" y="7144"/>
                    <a:pt x="453295" y="7144"/>
                  </a:cubicBezTo>
                  <a:cubicBezTo>
                    <a:pt x="181070" y="7144"/>
                    <a:pt x="7144" y="230981"/>
                    <a:pt x="7144" y="487109"/>
                  </a:cubicBezTo>
                  <a:cubicBezTo>
                    <a:pt x="7144" y="775526"/>
                    <a:pt x="213169" y="965168"/>
                    <a:pt x="487299" y="965168"/>
                  </a:cubicBezTo>
                  <a:cubicBezTo>
                    <a:pt x="629031" y="965168"/>
                    <a:pt x="774573" y="906399"/>
                    <a:pt x="863346" y="800195"/>
                  </a:cubicBezTo>
                  <a:lnTo>
                    <a:pt x="723519" y="659797"/>
                  </a:lnTo>
                  <a:cubicBezTo>
                    <a:pt x="680085" y="707422"/>
                    <a:pt x="596932" y="766001"/>
                    <a:pt x="492919" y="766001"/>
                  </a:cubicBezTo>
                  <a:cubicBezTo>
                    <a:pt x="362521" y="766001"/>
                    <a:pt x="258604" y="676847"/>
                    <a:pt x="245269" y="547878"/>
                  </a:cubicBezTo>
                  <a:lnTo>
                    <a:pt x="880300" y="547878"/>
                  </a:lnTo>
                  <a:cubicBezTo>
                    <a:pt x="884241" y="524689"/>
                    <a:pt x="886153" y="501200"/>
                    <a:pt x="886015" y="477679"/>
                  </a:cubicBezTo>
                  <a:close/>
                  <a:moveTo>
                    <a:pt x="256699" y="367570"/>
                  </a:moveTo>
                  <a:cubicBezTo>
                    <a:pt x="268034" y="284131"/>
                    <a:pt x="351187" y="206312"/>
                    <a:pt x="453295" y="206312"/>
                  </a:cubicBezTo>
                  <a:cubicBezTo>
                    <a:pt x="545679" y="206668"/>
                    <a:pt x="623305" y="275837"/>
                    <a:pt x="634270" y="367570"/>
                  </a:cubicBezTo>
                  <a:close/>
                </a:path>
              </a:pathLst>
            </a:custGeom>
            <a:solidFill>
              <a:srgbClr val="FFFFFF"/>
            </a:solidFill>
            <a:ln w="9525" cap="flat">
              <a:noFill/>
              <a:prstDash val="solid"/>
              <a:miter/>
            </a:ln>
          </p:spPr>
          <p:txBody>
            <a:bodyPr rtlCol="0" anchor="ctr"/>
            <a:lstStyle/>
            <a:p>
              <a:endParaRPr lang="en-US"/>
            </a:p>
          </p:txBody>
        </p:sp>
        <p:sp>
          <p:nvSpPr>
            <p:cNvPr id="24" name="Freeform: Shape 47">
              <a:extLst>
                <a:ext uri="{FF2B5EF4-FFF2-40B4-BE49-F238E27FC236}">
                  <a16:creationId xmlns:a16="http://schemas.microsoft.com/office/drawing/2014/main" id="{8FB98966-6DA3-804A-AEFB-1BEEBE6FF1B4}"/>
                </a:ext>
              </a:extLst>
            </p:cNvPr>
            <p:cNvSpPr/>
            <p:nvPr/>
          </p:nvSpPr>
          <p:spPr>
            <a:xfrm>
              <a:off x="4154227" y="3462776"/>
              <a:ext cx="1019175" cy="933450"/>
            </a:xfrm>
            <a:custGeom>
              <a:avLst/>
              <a:gdLst>
                <a:gd name="connsiteX0" fmla="*/ 513683 w 1019175"/>
                <a:gd name="connsiteY0" fmla="*/ 568738 h 933450"/>
                <a:gd name="connsiteX1" fmla="*/ 765048 w 1019175"/>
                <a:gd name="connsiteY1" fmla="*/ 7144 h 933450"/>
                <a:gd name="connsiteX2" fmla="*/ 1020223 w 1019175"/>
                <a:gd name="connsiteY2" fmla="*/ 7144 h 933450"/>
                <a:gd name="connsiteX3" fmla="*/ 598742 w 1019175"/>
                <a:gd name="connsiteY3" fmla="*/ 927259 h 933450"/>
                <a:gd name="connsiteX4" fmla="*/ 428625 w 1019175"/>
                <a:gd name="connsiteY4" fmla="*/ 927259 h 933450"/>
                <a:gd name="connsiteX5" fmla="*/ 7144 w 1019175"/>
                <a:gd name="connsiteY5" fmla="*/ 7144 h 933450"/>
                <a:gd name="connsiteX6" fmla="*/ 262319 w 1019175"/>
                <a:gd name="connsiteY6" fmla="*/ 7144 h 933450"/>
                <a:gd name="connsiteX7" fmla="*/ 513683 w 1019175"/>
                <a:gd name="connsiteY7" fmla="*/ 568738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9175" h="933450">
                  <a:moveTo>
                    <a:pt x="513683" y="568738"/>
                  </a:moveTo>
                  <a:lnTo>
                    <a:pt x="765048" y="7144"/>
                  </a:lnTo>
                  <a:lnTo>
                    <a:pt x="1020223" y="7144"/>
                  </a:lnTo>
                  <a:lnTo>
                    <a:pt x="598742" y="927259"/>
                  </a:lnTo>
                  <a:lnTo>
                    <a:pt x="428625" y="927259"/>
                  </a:lnTo>
                  <a:lnTo>
                    <a:pt x="7144" y="7144"/>
                  </a:lnTo>
                  <a:lnTo>
                    <a:pt x="262319" y="7144"/>
                  </a:lnTo>
                  <a:lnTo>
                    <a:pt x="513683" y="568738"/>
                  </a:lnTo>
                  <a:close/>
                </a:path>
              </a:pathLst>
            </a:custGeom>
            <a:solidFill>
              <a:srgbClr val="FFFFFF"/>
            </a:solidFill>
            <a:ln w="9525" cap="flat">
              <a:noFill/>
              <a:prstDash val="solid"/>
              <a:miter/>
            </a:ln>
          </p:spPr>
          <p:txBody>
            <a:bodyPr rtlCol="0" anchor="ctr"/>
            <a:lstStyle/>
            <a:p>
              <a:endParaRPr lang="en-US"/>
            </a:p>
          </p:txBody>
        </p:sp>
        <p:sp>
          <p:nvSpPr>
            <p:cNvPr id="25" name="Freeform: Shape 48">
              <a:extLst>
                <a:ext uri="{FF2B5EF4-FFF2-40B4-BE49-F238E27FC236}">
                  <a16:creationId xmlns:a16="http://schemas.microsoft.com/office/drawing/2014/main" id="{A1D08078-130B-B74C-AD2B-87EB41FE43B4}"/>
                </a:ext>
              </a:extLst>
            </p:cNvPr>
            <p:cNvSpPr/>
            <p:nvPr/>
          </p:nvSpPr>
          <p:spPr>
            <a:xfrm>
              <a:off x="5212931" y="3030722"/>
              <a:ext cx="323850" cy="323850"/>
            </a:xfrm>
            <a:custGeom>
              <a:avLst/>
              <a:gdLst>
                <a:gd name="connsiteX0" fmla="*/ 167831 w 323850"/>
                <a:gd name="connsiteY0" fmla="*/ 7144 h 323850"/>
                <a:gd name="connsiteX1" fmla="*/ 322007 w 323850"/>
                <a:gd name="connsiteY1" fmla="*/ 167798 h 323850"/>
                <a:gd name="connsiteX2" fmla="*/ 161353 w 323850"/>
                <a:gd name="connsiteY2" fmla="*/ 321974 h 323850"/>
                <a:gd name="connsiteX3" fmla="*/ 7144 w 323850"/>
                <a:gd name="connsiteY3" fmla="*/ 164878 h 323850"/>
                <a:gd name="connsiteX4" fmla="*/ 164943 w 323850"/>
                <a:gd name="connsiteY4" fmla="*/ 7400 h 323850"/>
                <a:gd name="connsiteX5" fmla="*/ 167830 w 323850"/>
                <a:gd name="connsiteY5" fmla="*/ 742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0" h="323850">
                  <a:moveTo>
                    <a:pt x="167831" y="7144"/>
                  </a:moveTo>
                  <a:cubicBezTo>
                    <a:pt x="254769" y="8933"/>
                    <a:pt x="323796" y="80860"/>
                    <a:pt x="322007" y="167798"/>
                  </a:cubicBezTo>
                  <a:cubicBezTo>
                    <a:pt x="320218" y="254735"/>
                    <a:pt x="248291" y="323762"/>
                    <a:pt x="161353" y="321974"/>
                  </a:cubicBezTo>
                  <a:cubicBezTo>
                    <a:pt x="75801" y="320213"/>
                    <a:pt x="7317" y="250448"/>
                    <a:pt x="7144" y="164878"/>
                  </a:cubicBezTo>
                  <a:cubicBezTo>
                    <a:pt x="7233" y="77816"/>
                    <a:pt x="77882" y="7311"/>
                    <a:pt x="164943" y="7400"/>
                  </a:cubicBezTo>
                  <a:cubicBezTo>
                    <a:pt x="165906" y="7401"/>
                    <a:pt x="166868" y="7411"/>
                    <a:pt x="167830" y="7429"/>
                  </a:cubicBezTo>
                </a:path>
              </a:pathLst>
            </a:custGeom>
            <a:solidFill>
              <a:srgbClr val="FFFFFF"/>
            </a:solidFill>
            <a:ln w="9525" cap="flat">
              <a:noFill/>
              <a:prstDash val="solid"/>
              <a:miter/>
            </a:ln>
          </p:spPr>
          <p:txBody>
            <a:bodyPr rtlCol="0" anchor="ctr"/>
            <a:lstStyle/>
            <a:p>
              <a:endParaRPr lang="en-US"/>
            </a:p>
          </p:txBody>
        </p:sp>
        <p:sp>
          <p:nvSpPr>
            <p:cNvPr id="26" name="Freeform: Shape 49">
              <a:extLst>
                <a:ext uri="{FF2B5EF4-FFF2-40B4-BE49-F238E27FC236}">
                  <a16:creationId xmlns:a16="http://schemas.microsoft.com/office/drawing/2014/main" id="{142CA0F7-48DF-954C-846F-B34AA6216D9A}"/>
                </a:ext>
              </a:extLst>
            </p:cNvPr>
            <p:cNvSpPr/>
            <p:nvPr/>
          </p:nvSpPr>
          <p:spPr>
            <a:xfrm>
              <a:off x="5250745" y="3462776"/>
              <a:ext cx="257175" cy="933450"/>
            </a:xfrm>
            <a:custGeom>
              <a:avLst/>
              <a:gdLst>
                <a:gd name="connsiteX0" fmla="*/ 7144 w 257175"/>
                <a:gd name="connsiteY0" fmla="*/ 7144 h 933450"/>
                <a:gd name="connsiteX1" fmla="*/ 252889 w 257175"/>
                <a:gd name="connsiteY1" fmla="*/ 7144 h 933450"/>
                <a:gd name="connsiteX2" fmla="*/ 252889 w 257175"/>
                <a:gd name="connsiteY2" fmla="*/ 927259 h 933450"/>
                <a:gd name="connsiteX3" fmla="*/ 7144 w 257175"/>
                <a:gd name="connsiteY3" fmla="*/ 927259 h 933450"/>
              </a:gdLst>
              <a:ahLst/>
              <a:cxnLst>
                <a:cxn ang="0">
                  <a:pos x="connsiteX0" y="connsiteY0"/>
                </a:cxn>
                <a:cxn ang="0">
                  <a:pos x="connsiteX1" y="connsiteY1"/>
                </a:cxn>
                <a:cxn ang="0">
                  <a:pos x="connsiteX2" y="connsiteY2"/>
                </a:cxn>
                <a:cxn ang="0">
                  <a:pos x="connsiteX3" y="connsiteY3"/>
                </a:cxn>
              </a:cxnLst>
              <a:rect l="l" t="t" r="r" b="b"/>
              <a:pathLst>
                <a:path w="257175" h="933450">
                  <a:moveTo>
                    <a:pt x="7144" y="7144"/>
                  </a:moveTo>
                  <a:lnTo>
                    <a:pt x="252889" y="7144"/>
                  </a:lnTo>
                  <a:lnTo>
                    <a:pt x="252889" y="927259"/>
                  </a:lnTo>
                  <a:lnTo>
                    <a:pt x="7144" y="927259"/>
                  </a:lnTo>
                  <a:close/>
                </a:path>
              </a:pathLst>
            </a:custGeom>
            <a:solidFill>
              <a:srgbClr val="FFFFFF"/>
            </a:solidFill>
            <a:ln w="9525" cap="flat">
              <a:noFill/>
              <a:prstDash val="solid"/>
              <a:miter/>
            </a:ln>
          </p:spPr>
          <p:txBody>
            <a:bodyPr rtlCol="0" anchor="ctr"/>
            <a:lstStyle/>
            <a:p>
              <a:endParaRPr lang="en-US"/>
            </a:p>
          </p:txBody>
        </p:sp>
        <p:sp>
          <p:nvSpPr>
            <p:cNvPr id="27" name="Freeform: Shape 50">
              <a:extLst>
                <a:ext uri="{FF2B5EF4-FFF2-40B4-BE49-F238E27FC236}">
                  <a16:creationId xmlns:a16="http://schemas.microsoft.com/office/drawing/2014/main" id="{53B8922E-F4EE-DC4A-A746-75CDAF700A26}"/>
                </a:ext>
              </a:extLst>
            </p:cNvPr>
            <p:cNvSpPr/>
            <p:nvPr/>
          </p:nvSpPr>
          <p:spPr>
            <a:xfrm>
              <a:off x="5605171" y="3443821"/>
              <a:ext cx="914400" cy="971550"/>
            </a:xfrm>
            <a:custGeom>
              <a:avLst/>
              <a:gdLst>
                <a:gd name="connsiteX0" fmla="*/ 914400 w 914400"/>
                <a:gd name="connsiteY0" fmla="*/ 758380 h 971550"/>
                <a:gd name="connsiteX1" fmla="*/ 498538 w 914400"/>
                <a:gd name="connsiteY1" fmla="*/ 965168 h 971550"/>
                <a:gd name="connsiteX2" fmla="*/ 7144 w 914400"/>
                <a:gd name="connsiteY2" fmla="*/ 487109 h 971550"/>
                <a:gd name="connsiteX3" fmla="*/ 500443 w 914400"/>
                <a:gd name="connsiteY3" fmla="*/ 7144 h 971550"/>
                <a:gd name="connsiteX4" fmla="*/ 886015 w 914400"/>
                <a:gd name="connsiteY4" fmla="*/ 191167 h 971550"/>
                <a:gd name="connsiteX5" fmla="*/ 712089 w 914400"/>
                <a:gd name="connsiteY5" fmla="*/ 344805 h 971550"/>
                <a:gd name="connsiteX6" fmla="*/ 500443 w 914400"/>
                <a:gd name="connsiteY6" fmla="*/ 234791 h 971550"/>
                <a:gd name="connsiteX7" fmla="*/ 252793 w 914400"/>
                <a:gd name="connsiteY7" fmla="*/ 487109 h 971550"/>
                <a:gd name="connsiteX8" fmla="*/ 506063 w 914400"/>
                <a:gd name="connsiteY8" fmla="*/ 737521 h 971550"/>
                <a:gd name="connsiteX9" fmla="*/ 725138 w 914400"/>
                <a:gd name="connsiteY9" fmla="*/ 616172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 h="971550">
                  <a:moveTo>
                    <a:pt x="914400" y="758380"/>
                  </a:moveTo>
                  <a:cubicBezTo>
                    <a:pt x="806672" y="902589"/>
                    <a:pt x="670560" y="965168"/>
                    <a:pt x="498538" y="965168"/>
                  </a:cubicBezTo>
                  <a:cubicBezTo>
                    <a:pt x="215074" y="965168"/>
                    <a:pt x="7144" y="752761"/>
                    <a:pt x="7144" y="487109"/>
                  </a:cubicBezTo>
                  <a:cubicBezTo>
                    <a:pt x="7144" y="219646"/>
                    <a:pt x="220694" y="7144"/>
                    <a:pt x="500443" y="7144"/>
                  </a:cubicBezTo>
                  <a:cubicBezTo>
                    <a:pt x="659225" y="7144"/>
                    <a:pt x="800957" y="81153"/>
                    <a:pt x="886015" y="191167"/>
                  </a:cubicBezTo>
                  <a:lnTo>
                    <a:pt x="712089" y="344805"/>
                  </a:lnTo>
                  <a:cubicBezTo>
                    <a:pt x="663035" y="280321"/>
                    <a:pt x="589312" y="234791"/>
                    <a:pt x="500443" y="234791"/>
                  </a:cubicBezTo>
                  <a:cubicBezTo>
                    <a:pt x="358711" y="234791"/>
                    <a:pt x="252793" y="346710"/>
                    <a:pt x="252793" y="487109"/>
                  </a:cubicBezTo>
                  <a:cubicBezTo>
                    <a:pt x="252793" y="631317"/>
                    <a:pt x="356806" y="737521"/>
                    <a:pt x="506063" y="737521"/>
                  </a:cubicBezTo>
                  <a:cubicBezTo>
                    <a:pt x="606266" y="737521"/>
                    <a:pt x="685705" y="676847"/>
                    <a:pt x="725138" y="616172"/>
                  </a:cubicBezTo>
                  <a:close/>
                </a:path>
              </a:pathLst>
            </a:custGeom>
            <a:solidFill>
              <a:srgbClr val="FFFFFF"/>
            </a:solidFill>
            <a:ln w="9525" cap="flat">
              <a:noFill/>
              <a:prstDash val="solid"/>
              <a:miter/>
            </a:ln>
          </p:spPr>
          <p:txBody>
            <a:bodyPr rtlCol="0" anchor="ctr"/>
            <a:lstStyle/>
            <a:p>
              <a:endParaRPr lang="en-US"/>
            </a:p>
          </p:txBody>
        </p:sp>
        <p:sp>
          <p:nvSpPr>
            <p:cNvPr id="28" name="Freeform: Shape 51">
              <a:extLst>
                <a:ext uri="{FF2B5EF4-FFF2-40B4-BE49-F238E27FC236}">
                  <a16:creationId xmlns:a16="http://schemas.microsoft.com/office/drawing/2014/main" id="{791EC74F-5B58-F145-90B3-A725E537C7E0}"/>
                </a:ext>
              </a:extLst>
            </p:cNvPr>
            <p:cNvSpPr/>
            <p:nvPr/>
          </p:nvSpPr>
          <p:spPr>
            <a:xfrm>
              <a:off x="6548622" y="3443821"/>
              <a:ext cx="885825" cy="971550"/>
            </a:xfrm>
            <a:custGeom>
              <a:avLst/>
              <a:gdLst>
                <a:gd name="connsiteX0" fmla="*/ 863346 w 885825"/>
                <a:gd name="connsiteY0" fmla="*/ 800195 h 971550"/>
                <a:gd name="connsiteX1" fmla="*/ 487204 w 885825"/>
                <a:gd name="connsiteY1" fmla="*/ 965168 h 971550"/>
                <a:gd name="connsiteX2" fmla="*/ 7144 w 885825"/>
                <a:gd name="connsiteY2" fmla="*/ 487109 h 971550"/>
                <a:gd name="connsiteX3" fmla="*/ 453200 w 885825"/>
                <a:gd name="connsiteY3" fmla="*/ 7144 h 971550"/>
                <a:gd name="connsiteX4" fmla="*/ 886016 w 885825"/>
                <a:gd name="connsiteY4" fmla="*/ 477679 h 971550"/>
                <a:gd name="connsiteX5" fmla="*/ 880301 w 885825"/>
                <a:gd name="connsiteY5" fmla="*/ 547878 h 971550"/>
                <a:gd name="connsiteX6" fmla="*/ 245269 w 885825"/>
                <a:gd name="connsiteY6" fmla="*/ 547878 h 971550"/>
                <a:gd name="connsiteX7" fmla="*/ 492919 w 885825"/>
                <a:gd name="connsiteY7" fmla="*/ 766001 h 971550"/>
                <a:gd name="connsiteX8" fmla="*/ 723519 w 885825"/>
                <a:gd name="connsiteY8" fmla="*/ 659797 h 971550"/>
                <a:gd name="connsiteX9" fmla="*/ 634746 w 885825"/>
                <a:gd name="connsiteY9" fmla="*/ 367570 h 971550"/>
                <a:gd name="connsiteX10" fmla="*/ 453295 w 885825"/>
                <a:gd name="connsiteY10" fmla="*/ 206312 h 971550"/>
                <a:gd name="connsiteX11" fmla="*/ 256699 w 885825"/>
                <a:gd name="connsiteY11"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5825" h="971550">
                  <a:moveTo>
                    <a:pt x="863346" y="800195"/>
                  </a:moveTo>
                  <a:cubicBezTo>
                    <a:pt x="774478" y="906399"/>
                    <a:pt x="628935" y="965168"/>
                    <a:pt x="487204" y="965168"/>
                  </a:cubicBezTo>
                  <a:cubicBezTo>
                    <a:pt x="213170" y="965168"/>
                    <a:pt x="7144" y="775526"/>
                    <a:pt x="7144" y="487109"/>
                  </a:cubicBezTo>
                  <a:cubicBezTo>
                    <a:pt x="7144" y="230981"/>
                    <a:pt x="180975" y="7144"/>
                    <a:pt x="453200" y="7144"/>
                  </a:cubicBezTo>
                  <a:cubicBezTo>
                    <a:pt x="706469" y="7144"/>
                    <a:pt x="886016" y="221552"/>
                    <a:pt x="886016" y="477679"/>
                  </a:cubicBezTo>
                  <a:cubicBezTo>
                    <a:pt x="886156" y="501200"/>
                    <a:pt x="884244" y="524689"/>
                    <a:pt x="880301" y="547878"/>
                  </a:cubicBezTo>
                  <a:lnTo>
                    <a:pt x="245269" y="547878"/>
                  </a:lnTo>
                  <a:cubicBezTo>
                    <a:pt x="258509" y="676847"/>
                    <a:pt x="362426" y="766001"/>
                    <a:pt x="492919" y="766001"/>
                  </a:cubicBezTo>
                  <a:cubicBezTo>
                    <a:pt x="596836" y="766001"/>
                    <a:pt x="679990" y="707231"/>
                    <a:pt x="723519" y="659797"/>
                  </a:cubicBezTo>
                  <a:close/>
                  <a:moveTo>
                    <a:pt x="634746" y="367570"/>
                  </a:moveTo>
                  <a:cubicBezTo>
                    <a:pt x="623679" y="275700"/>
                    <a:pt x="545829" y="206513"/>
                    <a:pt x="453295" y="206312"/>
                  </a:cubicBezTo>
                  <a:cubicBezTo>
                    <a:pt x="351187" y="206312"/>
                    <a:pt x="268034" y="284131"/>
                    <a:pt x="256699" y="367570"/>
                  </a:cubicBezTo>
                  <a:close/>
                </a:path>
              </a:pathLst>
            </a:custGeom>
            <a:solidFill>
              <a:srgbClr val="FFFFFF"/>
            </a:solidFill>
            <a:ln w="9525" cap="flat">
              <a:noFill/>
              <a:prstDash val="solid"/>
              <a:miter/>
            </a:ln>
          </p:spPr>
          <p:txBody>
            <a:bodyPr rtlCol="0" anchor="ctr"/>
            <a:lstStyle/>
            <a:p>
              <a:endParaRPr lang="en-US"/>
            </a:p>
          </p:txBody>
        </p:sp>
        <p:sp>
          <p:nvSpPr>
            <p:cNvPr id="29" name="Freeform: Shape 52">
              <a:extLst>
                <a:ext uri="{FF2B5EF4-FFF2-40B4-BE49-F238E27FC236}">
                  <a16:creationId xmlns:a16="http://schemas.microsoft.com/office/drawing/2014/main" id="{ADFBD02A-BE75-6443-AF59-76FF83579676}"/>
                </a:ext>
              </a:extLst>
            </p:cNvPr>
            <p:cNvSpPr/>
            <p:nvPr/>
          </p:nvSpPr>
          <p:spPr>
            <a:xfrm>
              <a:off x="7525125" y="3443819"/>
              <a:ext cx="914400" cy="952500"/>
            </a:xfrm>
            <a:custGeom>
              <a:avLst/>
              <a:gdLst>
                <a:gd name="connsiteX0" fmla="*/ 7144 w 914400"/>
                <a:gd name="connsiteY0" fmla="*/ 946216 h 952500"/>
                <a:gd name="connsiteX1" fmla="*/ 7144 w 914400"/>
                <a:gd name="connsiteY1" fmla="*/ 26101 h 952500"/>
                <a:gd name="connsiteX2" fmla="*/ 243459 w 914400"/>
                <a:gd name="connsiteY2" fmla="*/ 26101 h 952500"/>
                <a:gd name="connsiteX3" fmla="*/ 243459 w 914400"/>
                <a:gd name="connsiteY3" fmla="*/ 100110 h 952500"/>
                <a:gd name="connsiteX4" fmla="*/ 502348 w 914400"/>
                <a:gd name="connsiteY4" fmla="*/ 7146 h 952500"/>
                <a:gd name="connsiteX5" fmla="*/ 819912 w 914400"/>
                <a:gd name="connsiteY5" fmla="*/ 155069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631 h 952500"/>
                <a:gd name="connsiteX10" fmla="*/ 613886 w 914400"/>
                <a:gd name="connsiteY10" fmla="*/ 286038 h 952500"/>
                <a:gd name="connsiteX11" fmla="*/ 475869 w 914400"/>
                <a:gd name="connsiteY11" fmla="*/ 234794 h 952500"/>
                <a:gd name="connsiteX12" fmla="*/ 252889 w 914400"/>
                <a:gd name="connsiteY12" fmla="*/ 348617 h 952500"/>
                <a:gd name="connsiteX13" fmla="*/ 252889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459" y="26101"/>
                  </a:lnTo>
                  <a:lnTo>
                    <a:pt x="243459" y="100110"/>
                  </a:lnTo>
                  <a:cubicBezTo>
                    <a:pt x="316186" y="39725"/>
                    <a:pt x="407821" y="6820"/>
                    <a:pt x="502348" y="7146"/>
                  </a:cubicBezTo>
                  <a:cubicBezTo>
                    <a:pt x="624925" y="6813"/>
                    <a:pt x="741299" y="61021"/>
                    <a:pt x="819912" y="155069"/>
                  </a:cubicBezTo>
                  <a:cubicBezTo>
                    <a:pt x="880396" y="227174"/>
                    <a:pt x="914400" y="320138"/>
                    <a:pt x="914400" y="477681"/>
                  </a:cubicBezTo>
                  <a:lnTo>
                    <a:pt x="914400" y="946216"/>
                  </a:lnTo>
                  <a:lnTo>
                    <a:pt x="668655" y="946216"/>
                  </a:lnTo>
                  <a:lnTo>
                    <a:pt x="668655" y="458631"/>
                  </a:lnTo>
                  <a:cubicBezTo>
                    <a:pt x="668655" y="367572"/>
                    <a:pt x="647890" y="320138"/>
                    <a:pt x="613886" y="286038"/>
                  </a:cubicBezTo>
                  <a:cubicBezTo>
                    <a:pt x="581692" y="253748"/>
                    <a:pt x="532638" y="234794"/>
                    <a:pt x="475869" y="234794"/>
                  </a:cubicBezTo>
                  <a:cubicBezTo>
                    <a:pt x="371951" y="234794"/>
                    <a:pt x="286893" y="301469"/>
                    <a:pt x="252889" y="348617"/>
                  </a:cubicBezTo>
                  <a:lnTo>
                    <a:pt x="252889" y="946216"/>
                  </a:lnTo>
                  <a:close/>
                </a:path>
              </a:pathLst>
            </a:custGeom>
            <a:solidFill>
              <a:srgbClr val="FFFFFF"/>
            </a:solidFill>
            <a:ln w="9525" cap="flat">
              <a:noFill/>
              <a:prstDash val="solid"/>
              <a:miter/>
            </a:ln>
          </p:spPr>
          <p:txBody>
            <a:bodyPr rtlCol="0" anchor="ctr"/>
            <a:lstStyle/>
            <a:p>
              <a:endParaRPr lang="en-US"/>
            </a:p>
          </p:txBody>
        </p:sp>
        <p:sp>
          <p:nvSpPr>
            <p:cNvPr id="30" name="Freeform: Shape 53">
              <a:extLst>
                <a:ext uri="{FF2B5EF4-FFF2-40B4-BE49-F238E27FC236}">
                  <a16:creationId xmlns:a16="http://schemas.microsoft.com/office/drawing/2014/main" id="{42A5382F-9CFF-AF4A-B3CE-24DF58ECEE3E}"/>
                </a:ext>
              </a:extLst>
            </p:cNvPr>
            <p:cNvSpPr/>
            <p:nvPr/>
          </p:nvSpPr>
          <p:spPr>
            <a:xfrm>
              <a:off x="8526174" y="3443812"/>
              <a:ext cx="1076325" cy="971550"/>
            </a:xfrm>
            <a:custGeom>
              <a:avLst/>
              <a:gdLst>
                <a:gd name="connsiteX0" fmla="*/ 546001 w 1076325"/>
                <a:gd name="connsiteY0" fmla="*/ 7153 h 971550"/>
                <a:gd name="connsiteX1" fmla="*/ 7172 w 1076325"/>
                <a:gd name="connsiteY1" fmla="*/ 540553 h 971550"/>
                <a:gd name="connsiteX2" fmla="*/ 175383 w 1076325"/>
                <a:gd name="connsiteY2" fmla="*/ 936412 h 971550"/>
                <a:gd name="connsiteX3" fmla="*/ 313591 w 1076325"/>
                <a:gd name="connsiteY3" fmla="*/ 943746 h 971550"/>
                <a:gd name="connsiteX4" fmla="*/ 772220 w 1076325"/>
                <a:gd name="connsiteY4" fmla="*/ 943746 h 971550"/>
                <a:gd name="connsiteX5" fmla="*/ 911190 w 1076325"/>
                <a:gd name="connsiteY5" fmla="*/ 935650 h 971550"/>
                <a:gd name="connsiteX6" fmla="*/ 930707 w 1076325"/>
                <a:gd name="connsiteY6" fmla="*/ 174823 h 971550"/>
                <a:gd name="connsiteX7" fmla="*/ 546001 w 1076325"/>
                <a:gd name="connsiteY7" fmla="*/ 7343 h 971550"/>
                <a:gd name="connsiteX8" fmla="*/ 542858 w 1076325"/>
                <a:gd name="connsiteY8" fmla="*/ 814016 h 971550"/>
                <a:gd name="connsiteX9" fmla="*/ 275015 w 1076325"/>
                <a:gd name="connsiteY9" fmla="*/ 546173 h 971550"/>
                <a:gd name="connsiteX10" fmla="*/ 542858 w 1076325"/>
                <a:gd name="connsiteY10" fmla="*/ 275663 h 971550"/>
                <a:gd name="connsiteX11" fmla="*/ 810701 w 1076325"/>
                <a:gd name="connsiteY11" fmla="*/ 545601 h 971550"/>
                <a:gd name="connsiteX12" fmla="*/ 542858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1" y="7153"/>
                  </a:moveTo>
                  <a:cubicBezTo>
                    <a:pt x="252441" y="5438"/>
                    <a:pt x="9553" y="245278"/>
                    <a:pt x="7172" y="540553"/>
                  </a:cubicBezTo>
                  <a:cubicBezTo>
                    <a:pt x="5643" y="690178"/>
                    <a:pt x="66611" y="833656"/>
                    <a:pt x="175383" y="936412"/>
                  </a:cubicBezTo>
                  <a:cubicBezTo>
                    <a:pt x="213333" y="972621"/>
                    <a:pt x="272022" y="975735"/>
                    <a:pt x="313591" y="943746"/>
                  </a:cubicBezTo>
                  <a:cubicBezTo>
                    <a:pt x="449675" y="842412"/>
                    <a:pt x="636136" y="842412"/>
                    <a:pt x="772220" y="943746"/>
                  </a:cubicBezTo>
                  <a:cubicBezTo>
                    <a:pt x="814152" y="975848"/>
                    <a:pt x="873269" y="972404"/>
                    <a:pt x="911190" y="935650"/>
                  </a:cubicBezTo>
                  <a:cubicBezTo>
                    <a:pt x="1126676" y="730943"/>
                    <a:pt x="1135414" y="390309"/>
                    <a:pt x="930707" y="174823"/>
                  </a:cubicBezTo>
                  <a:cubicBezTo>
                    <a:pt x="830412" y="69248"/>
                    <a:pt x="691614" y="8822"/>
                    <a:pt x="546001" y="7343"/>
                  </a:cubicBezTo>
                  <a:moveTo>
                    <a:pt x="542858" y="814016"/>
                  </a:moveTo>
                  <a:cubicBezTo>
                    <a:pt x="383885" y="814016"/>
                    <a:pt x="275015" y="694286"/>
                    <a:pt x="275015" y="546173"/>
                  </a:cubicBezTo>
                  <a:cubicBezTo>
                    <a:pt x="275015" y="398059"/>
                    <a:pt x="383885" y="275663"/>
                    <a:pt x="542858" y="275663"/>
                  </a:cubicBezTo>
                  <a:cubicBezTo>
                    <a:pt x="701830" y="275663"/>
                    <a:pt x="810701" y="397392"/>
                    <a:pt x="810701" y="545601"/>
                  </a:cubicBezTo>
                  <a:cubicBezTo>
                    <a:pt x="810701" y="693810"/>
                    <a:pt x="701925" y="813825"/>
                    <a:pt x="542858" y="813825"/>
                  </a:cubicBezTo>
                </a:path>
              </a:pathLst>
            </a:custGeom>
            <a:solidFill>
              <a:srgbClr val="81B5A0"/>
            </a:solidFill>
            <a:ln w="9525" cap="flat">
              <a:noFill/>
              <a:prstDash val="solid"/>
              <a:miter/>
            </a:ln>
          </p:spPr>
          <p:txBody>
            <a:bodyPr rtlCol="0" anchor="ctr"/>
            <a:lstStyle/>
            <a:p>
              <a:endParaRPr lang="en-US"/>
            </a:p>
          </p:txBody>
        </p:sp>
        <p:sp>
          <p:nvSpPr>
            <p:cNvPr id="31" name="Freeform: Shape 54">
              <a:extLst>
                <a:ext uri="{FF2B5EF4-FFF2-40B4-BE49-F238E27FC236}">
                  <a16:creationId xmlns:a16="http://schemas.microsoft.com/office/drawing/2014/main" id="{402F503A-9327-0542-B507-5AA6361FDE59}"/>
                </a:ext>
              </a:extLst>
            </p:cNvPr>
            <p:cNvSpPr/>
            <p:nvPr/>
          </p:nvSpPr>
          <p:spPr>
            <a:xfrm>
              <a:off x="9536043" y="3462776"/>
              <a:ext cx="1495425" cy="933450"/>
            </a:xfrm>
            <a:custGeom>
              <a:avLst/>
              <a:gdLst>
                <a:gd name="connsiteX0" fmla="*/ 555021 w 1495425"/>
                <a:gd name="connsiteY0" fmla="*/ 927259 h 933450"/>
                <a:gd name="connsiteX1" fmla="*/ 372046 w 1495425"/>
                <a:gd name="connsiteY1" fmla="*/ 927259 h 933450"/>
                <a:gd name="connsiteX2" fmla="*/ 7144 w 1495425"/>
                <a:gd name="connsiteY2" fmla="*/ 7144 h 933450"/>
                <a:gd name="connsiteX3" fmla="*/ 252413 w 1495425"/>
                <a:gd name="connsiteY3" fmla="*/ 7144 h 933450"/>
                <a:gd name="connsiteX4" fmla="*/ 452438 w 1495425"/>
                <a:gd name="connsiteY4" fmla="*/ 533019 h 933450"/>
                <a:gd name="connsiteX5" fmla="*/ 648652 w 1495425"/>
                <a:gd name="connsiteY5" fmla="*/ 7144 h 933450"/>
                <a:gd name="connsiteX6" fmla="*/ 853726 w 1495425"/>
                <a:gd name="connsiteY6" fmla="*/ 7144 h 933450"/>
                <a:gd name="connsiteX7" fmla="*/ 1048131 w 1495425"/>
                <a:gd name="connsiteY7" fmla="*/ 533019 h 933450"/>
                <a:gd name="connsiteX8" fmla="*/ 1249966 w 1495425"/>
                <a:gd name="connsiteY8" fmla="*/ 7144 h 933450"/>
                <a:gd name="connsiteX9" fmla="*/ 1495329 w 1495425"/>
                <a:gd name="connsiteY9" fmla="*/ 7144 h 933450"/>
                <a:gd name="connsiteX10" fmla="*/ 1130427 w 1495425"/>
                <a:gd name="connsiteY10" fmla="*/ 927259 h 933450"/>
                <a:gd name="connsiteX11" fmla="*/ 947356 w 1495425"/>
                <a:gd name="connsiteY11" fmla="*/ 927259 h 933450"/>
                <a:gd name="connsiteX12" fmla="*/ 751237 w 1495425"/>
                <a:gd name="connsiteY12" fmla="*/ 403384 h 933450"/>
                <a:gd name="connsiteX13" fmla="*/ 555021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021" y="927259"/>
                  </a:moveTo>
                  <a:lnTo>
                    <a:pt x="372046" y="927259"/>
                  </a:lnTo>
                  <a:lnTo>
                    <a:pt x="7144" y="7144"/>
                  </a:lnTo>
                  <a:lnTo>
                    <a:pt x="252413" y="7144"/>
                  </a:lnTo>
                  <a:lnTo>
                    <a:pt x="452438" y="533019"/>
                  </a:lnTo>
                  <a:lnTo>
                    <a:pt x="648652" y="7144"/>
                  </a:lnTo>
                  <a:lnTo>
                    <a:pt x="853726" y="7144"/>
                  </a:lnTo>
                  <a:lnTo>
                    <a:pt x="1048131" y="533019"/>
                  </a:lnTo>
                  <a:lnTo>
                    <a:pt x="1249966" y="7144"/>
                  </a:lnTo>
                  <a:lnTo>
                    <a:pt x="1495329" y="7144"/>
                  </a:lnTo>
                  <a:lnTo>
                    <a:pt x="1130427" y="927259"/>
                  </a:lnTo>
                  <a:lnTo>
                    <a:pt x="947356" y="927259"/>
                  </a:lnTo>
                  <a:lnTo>
                    <a:pt x="751237" y="403384"/>
                  </a:lnTo>
                  <a:lnTo>
                    <a:pt x="555021" y="927259"/>
                  </a:lnTo>
                  <a:close/>
                </a:path>
              </a:pathLst>
            </a:custGeom>
            <a:solidFill>
              <a:srgbClr val="FFFFFF"/>
            </a:solidFill>
            <a:ln w="9525" cap="flat">
              <a:noFill/>
              <a:prstDash val="solid"/>
              <a:miter/>
            </a:ln>
          </p:spPr>
          <p:txBody>
            <a:bodyPr rtlCol="0" anchor="ctr"/>
            <a:lstStyle/>
            <a:p>
              <a:endParaRPr lang="en-US"/>
            </a:p>
          </p:txBody>
        </p:sp>
        <p:sp>
          <p:nvSpPr>
            <p:cNvPr id="32" name="Freeform: Shape 55">
              <a:extLst>
                <a:ext uri="{FF2B5EF4-FFF2-40B4-BE49-F238E27FC236}">
                  <a16:creationId xmlns:a16="http://schemas.microsoft.com/office/drawing/2014/main" id="{533E97EF-B243-6148-9DE0-C0732AD11F35}"/>
                </a:ext>
              </a:extLst>
            </p:cNvPr>
            <p:cNvSpPr/>
            <p:nvPr/>
          </p:nvSpPr>
          <p:spPr>
            <a:xfrm>
              <a:off x="10805153" y="4266020"/>
              <a:ext cx="95250" cy="123825"/>
            </a:xfrm>
            <a:custGeom>
              <a:avLst/>
              <a:gdLst>
                <a:gd name="connsiteX0" fmla="*/ 91441 w 95250"/>
                <a:gd name="connsiteY0" fmla="*/ 7144 h 123825"/>
                <a:gd name="connsiteX1" fmla="*/ 91441 w 95250"/>
                <a:gd name="connsiteY1" fmla="*/ 27242 h 123825"/>
                <a:gd name="connsiteX2" fmla="*/ 60580 w 95250"/>
                <a:gd name="connsiteY2" fmla="*/ 27242 h 123825"/>
                <a:gd name="connsiteX3" fmla="*/ 60580 w 95250"/>
                <a:gd name="connsiteY3" fmla="*/ 124015 h 123825"/>
                <a:gd name="connsiteX4" fmla="*/ 38006 w 95250"/>
                <a:gd name="connsiteY4" fmla="*/ 124015 h 123825"/>
                <a:gd name="connsiteX5" fmla="*/ 38006 w 95250"/>
                <a:gd name="connsiteY5" fmla="*/ 27242 h 123825"/>
                <a:gd name="connsiteX6" fmla="*/ 7144 w 95250"/>
                <a:gd name="connsiteY6" fmla="*/ 27242 h 123825"/>
                <a:gd name="connsiteX7" fmla="*/ 7144 w 95250"/>
                <a:gd name="connsiteY7" fmla="*/ 7144 h 123825"/>
                <a:gd name="connsiteX8" fmla="*/ 91441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441" y="7144"/>
                  </a:moveTo>
                  <a:lnTo>
                    <a:pt x="91441" y="27242"/>
                  </a:lnTo>
                  <a:lnTo>
                    <a:pt x="60580" y="27242"/>
                  </a:lnTo>
                  <a:lnTo>
                    <a:pt x="60580" y="124015"/>
                  </a:lnTo>
                  <a:lnTo>
                    <a:pt x="38006" y="124015"/>
                  </a:lnTo>
                  <a:lnTo>
                    <a:pt x="38006" y="27242"/>
                  </a:lnTo>
                  <a:lnTo>
                    <a:pt x="7144" y="27242"/>
                  </a:lnTo>
                  <a:lnTo>
                    <a:pt x="7144" y="7144"/>
                  </a:lnTo>
                  <a:lnTo>
                    <a:pt x="91441" y="7144"/>
                  </a:lnTo>
                  <a:close/>
                </a:path>
              </a:pathLst>
            </a:custGeom>
            <a:solidFill>
              <a:srgbClr val="FFFFFF"/>
            </a:solidFill>
            <a:ln w="9525" cap="flat">
              <a:noFill/>
              <a:prstDash val="solid"/>
              <a:miter/>
            </a:ln>
          </p:spPr>
          <p:txBody>
            <a:bodyPr rtlCol="0" anchor="ctr"/>
            <a:lstStyle/>
            <a:p>
              <a:endParaRPr lang="en-US"/>
            </a:p>
          </p:txBody>
        </p:sp>
        <p:sp>
          <p:nvSpPr>
            <p:cNvPr id="33" name="Freeform: Shape 56">
              <a:extLst>
                <a:ext uri="{FF2B5EF4-FFF2-40B4-BE49-F238E27FC236}">
                  <a16:creationId xmlns:a16="http://schemas.microsoft.com/office/drawing/2014/main" id="{1CA9E413-4F7B-D34D-A0CC-EB8F9E6D9FB8}"/>
                </a:ext>
              </a:extLst>
            </p:cNvPr>
            <p:cNvSpPr/>
            <p:nvPr/>
          </p:nvSpPr>
          <p:spPr>
            <a:xfrm>
              <a:off x="10907357" y="4266020"/>
              <a:ext cx="123825" cy="123825"/>
            </a:xfrm>
            <a:custGeom>
              <a:avLst/>
              <a:gdLst>
                <a:gd name="connsiteX0" fmla="*/ 65532 w 123825"/>
                <a:gd name="connsiteY0" fmla="*/ 77152 h 123825"/>
                <a:gd name="connsiteX1" fmla="*/ 108109 w 123825"/>
                <a:gd name="connsiteY1" fmla="*/ 7144 h 123825"/>
                <a:gd name="connsiteX2" fmla="*/ 124015 w 123825"/>
                <a:gd name="connsiteY2" fmla="*/ 7144 h 123825"/>
                <a:gd name="connsiteX3" fmla="*/ 124015 w 123825"/>
                <a:gd name="connsiteY3" fmla="*/ 124015 h 123825"/>
                <a:gd name="connsiteX4" fmla="*/ 101440 w 123825"/>
                <a:gd name="connsiteY4" fmla="*/ 124015 h 123825"/>
                <a:gd name="connsiteX5" fmla="*/ 101440 w 123825"/>
                <a:gd name="connsiteY5" fmla="*/ 58960 h 123825"/>
                <a:gd name="connsiteX6" fmla="*/ 73342 w 123825"/>
                <a:gd name="connsiteY6" fmla="*/ 104870 h 123825"/>
                <a:gd name="connsiteX7" fmla="*/ 57721 w 123825"/>
                <a:gd name="connsiteY7" fmla="*/ 104870 h 123825"/>
                <a:gd name="connsiteX8" fmla="*/ 29623 w 123825"/>
                <a:gd name="connsiteY8" fmla="*/ 58960 h 123825"/>
                <a:gd name="connsiteX9" fmla="*/ 29623 w 123825"/>
                <a:gd name="connsiteY9" fmla="*/ 124015 h 123825"/>
                <a:gd name="connsiteX10" fmla="*/ 7144 w 123825"/>
                <a:gd name="connsiteY10" fmla="*/ 124015 h 123825"/>
                <a:gd name="connsiteX11" fmla="*/ 7144 w 123825"/>
                <a:gd name="connsiteY11" fmla="*/ 7144 h 123825"/>
                <a:gd name="connsiteX12" fmla="*/ 22954 w 123825"/>
                <a:gd name="connsiteY12" fmla="*/ 7144 h 123825"/>
                <a:gd name="connsiteX13" fmla="*/ 65532 w 123825"/>
                <a:gd name="connsiteY13" fmla="*/ 7715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532" y="77152"/>
                  </a:moveTo>
                  <a:lnTo>
                    <a:pt x="108109" y="7144"/>
                  </a:lnTo>
                  <a:lnTo>
                    <a:pt x="124015" y="7144"/>
                  </a:lnTo>
                  <a:lnTo>
                    <a:pt x="124015" y="124015"/>
                  </a:lnTo>
                  <a:lnTo>
                    <a:pt x="101440" y="124015"/>
                  </a:lnTo>
                  <a:lnTo>
                    <a:pt x="101440" y="58960"/>
                  </a:lnTo>
                  <a:lnTo>
                    <a:pt x="73342" y="104870"/>
                  </a:lnTo>
                  <a:lnTo>
                    <a:pt x="57721" y="104870"/>
                  </a:lnTo>
                  <a:lnTo>
                    <a:pt x="29623" y="58960"/>
                  </a:lnTo>
                  <a:lnTo>
                    <a:pt x="29623" y="124015"/>
                  </a:lnTo>
                  <a:lnTo>
                    <a:pt x="7144" y="124015"/>
                  </a:lnTo>
                  <a:lnTo>
                    <a:pt x="7144" y="7144"/>
                  </a:lnTo>
                  <a:lnTo>
                    <a:pt x="22954" y="7144"/>
                  </a:lnTo>
                  <a:lnTo>
                    <a:pt x="65532" y="77152"/>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dark_pattern">
    <p:bg bwMode="gray">
      <p:bgPr>
        <a:solidFill>
          <a:schemeClr val="tx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424846" y="2005012"/>
            <a:ext cx="8179914"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9152" y="3434010"/>
            <a:ext cx="6152728"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8" name="Footer Placeholder 4">
            <a:extLst>
              <a:ext uri="{FF2B5EF4-FFF2-40B4-BE49-F238E27FC236}">
                <a16:creationId xmlns:a16="http://schemas.microsoft.com/office/drawing/2014/main" id="{6E11AD21-7AF9-3A48-B0CC-9938FAF08110}"/>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lumMod val="40000"/>
                    <a:lumOff val="60000"/>
                  </a:schemeClr>
                </a:solidFill>
                <a:latin typeface="+mn-lt"/>
                <a:ea typeface="Avenir Book" charset="0"/>
                <a:cs typeface="Arial" panose="020B0604020202020204" pitchFamily="34" charset="0"/>
              </a:rPr>
              <a:pPr algn="ctr"/>
              <a:t>‹#›</a:t>
            </a:fld>
            <a:endParaRPr lang="en-US" sz="600">
              <a:solidFill>
                <a:schemeClr val="tx1">
                  <a:lumMod val="40000"/>
                  <a:lumOff val="60000"/>
                </a:schemeClr>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52954413-E004-4534-AAEC-E872CBB01CB0}"/>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3" name="Freeform: Shape 98">
              <a:extLst>
                <a:ext uri="{FF2B5EF4-FFF2-40B4-BE49-F238E27FC236}">
                  <a16:creationId xmlns:a16="http://schemas.microsoft.com/office/drawing/2014/main" id="{1FD511A8-A946-4535-BB03-02848766B7D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14D7041-8B6A-4AD0-984A-5EE79F237B49}"/>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A4F3BE19-894B-499E-919E-A88F350B126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46EB6E6D-89E7-4083-963C-F5C603B2858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CCC9185A-1E11-4E0B-BAA1-137EAD3A2A3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
        <p:nvSpPr>
          <p:cNvPr id="22" name="Freeform 21">
            <a:extLst>
              <a:ext uri="{FF2B5EF4-FFF2-40B4-BE49-F238E27FC236}">
                <a16:creationId xmlns:a16="http://schemas.microsoft.com/office/drawing/2014/main" id="{039F2778-8584-2846-8F0D-EBFE97F4A4D7}"/>
              </a:ext>
            </a:extLst>
          </p:cNvPr>
          <p:cNvSpPr/>
          <p:nvPr userDrawn="1"/>
        </p:nvSpPr>
        <p:spPr>
          <a:xfrm>
            <a:off x="11479779" y="1299205"/>
            <a:ext cx="706294" cy="2370594"/>
          </a:xfrm>
          <a:custGeom>
            <a:avLst/>
            <a:gdLst>
              <a:gd name="connsiteX0" fmla="*/ 706294 w 706294"/>
              <a:gd name="connsiteY0" fmla="*/ 0 h 2370594"/>
              <a:gd name="connsiteX1" fmla="*/ 706294 w 706294"/>
              <a:gd name="connsiteY1" fmla="*/ 2370594 h 2370594"/>
              <a:gd name="connsiteX2" fmla="*/ 599355 w 706294"/>
              <a:gd name="connsiteY2" fmla="*/ 2312550 h 2370594"/>
              <a:gd name="connsiteX3" fmla="*/ 0 w 706294"/>
              <a:gd name="connsiteY3" fmla="*/ 1185297 h 2370594"/>
              <a:gd name="connsiteX4" fmla="*/ 599355 w 706294"/>
              <a:gd name="connsiteY4" fmla="*/ 58045 h 237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294" h="2370594">
                <a:moveTo>
                  <a:pt x="706294" y="0"/>
                </a:moveTo>
                <a:lnTo>
                  <a:pt x="706294" y="2370594"/>
                </a:lnTo>
                <a:lnTo>
                  <a:pt x="599355" y="2312550"/>
                </a:lnTo>
                <a:cubicBezTo>
                  <a:pt x="237747" y="2068252"/>
                  <a:pt x="0" y="1654539"/>
                  <a:pt x="0" y="1185297"/>
                </a:cubicBezTo>
                <a:cubicBezTo>
                  <a:pt x="0" y="716055"/>
                  <a:pt x="237747" y="302342"/>
                  <a:pt x="599355" y="58045"/>
                </a:cubicBezTo>
                <a:close/>
              </a:path>
            </a:pathLst>
          </a:cu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a:extLst>
              <a:ext uri="{FF2B5EF4-FFF2-40B4-BE49-F238E27FC236}">
                <a16:creationId xmlns:a16="http://schemas.microsoft.com/office/drawing/2014/main" id="{FD25522B-6763-FF44-B5D2-5BA206A020C8}"/>
              </a:ext>
            </a:extLst>
          </p:cNvPr>
          <p:cNvSpPr/>
          <p:nvPr userDrawn="1"/>
        </p:nvSpPr>
        <p:spPr>
          <a:xfrm>
            <a:off x="11475069" y="5363342"/>
            <a:ext cx="711004" cy="1494659"/>
          </a:xfrm>
          <a:custGeom>
            <a:avLst/>
            <a:gdLst>
              <a:gd name="connsiteX0" fmla="*/ 711004 w 711004"/>
              <a:gd name="connsiteY0" fmla="*/ 0 h 1494659"/>
              <a:gd name="connsiteX1" fmla="*/ 711004 w 711004"/>
              <a:gd name="connsiteY1" fmla="*/ 1494659 h 1494659"/>
              <a:gd name="connsiteX2" fmla="*/ 36061 w 711004"/>
              <a:gd name="connsiteY2" fmla="*/ 1494659 h 1494659"/>
              <a:gd name="connsiteX3" fmla="*/ 27619 w 711004"/>
              <a:gd name="connsiteY3" fmla="*/ 1461824 h 1494659"/>
              <a:gd name="connsiteX4" fmla="*/ 0 w 711004"/>
              <a:gd name="connsiteY4" fmla="*/ 1187853 h 1494659"/>
              <a:gd name="connsiteX5" fmla="*/ 599355 w 711004"/>
              <a:gd name="connsiteY5" fmla="*/ 60601 h 149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004" h="1494659">
                <a:moveTo>
                  <a:pt x="711004" y="0"/>
                </a:moveTo>
                <a:lnTo>
                  <a:pt x="711004" y="1494659"/>
                </a:lnTo>
                <a:lnTo>
                  <a:pt x="36061" y="1494659"/>
                </a:lnTo>
                <a:lnTo>
                  <a:pt x="27619" y="1461824"/>
                </a:lnTo>
                <a:cubicBezTo>
                  <a:pt x="9510" y="1373329"/>
                  <a:pt x="0" y="1281702"/>
                  <a:pt x="0" y="1187853"/>
                </a:cubicBezTo>
                <a:cubicBezTo>
                  <a:pt x="0" y="718611"/>
                  <a:pt x="237747" y="304898"/>
                  <a:pt x="599355" y="60601"/>
                </a:cubicBezTo>
                <a:close/>
              </a:path>
            </a:pathLst>
          </a:cu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162CB78-7412-5D45-840B-29AEA0E99664}"/>
              </a:ext>
            </a:extLst>
          </p:cNvPr>
          <p:cNvSpPr/>
          <p:nvPr userDrawn="1"/>
        </p:nvSpPr>
        <p:spPr>
          <a:xfrm>
            <a:off x="10806691" y="1"/>
            <a:ext cx="419100" cy="492124"/>
          </a:xfrm>
          <a:prstGeom prst="rect">
            <a:avLst/>
          </a:prstGeom>
          <a:solidFill>
            <a:srgbClr val="45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86D3E4D-57F8-7B44-AB19-854DE74FCB15}"/>
              </a:ext>
            </a:extLst>
          </p:cNvPr>
          <p:cNvSpPr/>
          <p:nvPr userDrawn="1"/>
        </p:nvSpPr>
        <p:spPr>
          <a:xfrm>
            <a:off x="10806691" y="492125"/>
            <a:ext cx="419100" cy="2247899"/>
          </a:xfrm>
          <a:prstGeom prst="rect">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849AAD2-BAC0-8746-AE09-03F4B5867805}"/>
              </a:ext>
            </a:extLst>
          </p:cNvPr>
          <p:cNvSpPr/>
          <p:nvPr userDrawn="1"/>
        </p:nvSpPr>
        <p:spPr>
          <a:xfrm>
            <a:off x="10806691" y="2740024"/>
            <a:ext cx="419100" cy="1892807"/>
          </a:xfrm>
          <a:prstGeom prst="rect">
            <a:avLst/>
          </a:prstGeom>
          <a:solidFill>
            <a:srgbClr val="45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A647448-08CF-D24A-BDF5-86B233D152D1}"/>
              </a:ext>
            </a:extLst>
          </p:cNvPr>
          <p:cNvSpPr/>
          <p:nvPr userDrawn="1"/>
        </p:nvSpPr>
        <p:spPr>
          <a:xfrm>
            <a:off x="10806691" y="4632344"/>
            <a:ext cx="419100" cy="2225656"/>
          </a:xfrm>
          <a:prstGeom prst="rect">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6B8424D4-CF7E-D74F-89CA-5144D8CD2A1D}"/>
              </a:ext>
            </a:extLst>
          </p:cNvPr>
          <p:cNvSpPr/>
          <p:nvPr userDrawn="1"/>
        </p:nvSpPr>
        <p:spPr>
          <a:xfrm>
            <a:off x="9155546" y="4549282"/>
            <a:ext cx="1397157" cy="1397157"/>
          </a:xfrm>
          <a:prstGeom prst="ellipse">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p>
        </p:txBody>
      </p:sp>
      <p:sp>
        <p:nvSpPr>
          <p:cNvPr id="30" name="Oval 29">
            <a:extLst>
              <a:ext uri="{FF2B5EF4-FFF2-40B4-BE49-F238E27FC236}">
                <a16:creationId xmlns:a16="http://schemas.microsoft.com/office/drawing/2014/main" id="{3997D515-5970-B742-B607-1AB93DAB6EC7}"/>
              </a:ext>
            </a:extLst>
          </p:cNvPr>
          <p:cNvSpPr/>
          <p:nvPr userDrawn="1"/>
        </p:nvSpPr>
        <p:spPr>
          <a:xfrm>
            <a:off x="9155546" y="424562"/>
            <a:ext cx="1397157" cy="1397157"/>
          </a:xfrm>
          <a:prstGeom prst="ellipse">
            <a:avLst/>
          </a:pr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p>
        </p:txBody>
      </p:sp>
      <p:sp>
        <p:nvSpPr>
          <p:cNvPr id="3" name="Pie 2">
            <a:extLst>
              <a:ext uri="{FF2B5EF4-FFF2-40B4-BE49-F238E27FC236}">
                <a16:creationId xmlns:a16="http://schemas.microsoft.com/office/drawing/2014/main" id="{8990CC3E-5CD1-D646-BB33-D8D653844577}"/>
              </a:ext>
            </a:extLst>
          </p:cNvPr>
          <p:cNvSpPr/>
          <p:nvPr userDrawn="1"/>
        </p:nvSpPr>
        <p:spPr>
          <a:xfrm>
            <a:off x="9166592" y="3032802"/>
            <a:ext cx="1375064" cy="688511"/>
          </a:xfrm>
          <a:custGeom>
            <a:avLst/>
            <a:gdLst>
              <a:gd name="connsiteX0" fmla="*/ 1375063 w 1375063"/>
              <a:gd name="connsiteY0" fmla="*/ 687532 h 1375063"/>
              <a:gd name="connsiteX1" fmla="*/ 1031014 w 1375063"/>
              <a:gd name="connsiteY1" fmla="*/ 1283115 h 1375063"/>
              <a:gd name="connsiteX2" fmla="*/ 343199 w 1375063"/>
              <a:gd name="connsiteY2" fmla="*/ 1282625 h 1375063"/>
              <a:gd name="connsiteX3" fmla="*/ -1 w 1375063"/>
              <a:gd name="connsiteY3" fmla="*/ 686552 h 1375063"/>
              <a:gd name="connsiteX4" fmla="*/ 687532 w 1375063"/>
              <a:gd name="connsiteY4" fmla="*/ 687532 h 1375063"/>
              <a:gd name="connsiteX5" fmla="*/ 1375063 w 1375063"/>
              <a:gd name="connsiteY5" fmla="*/ 687532 h 1375063"/>
              <a:gd name="connsiteX0" fmla="*/ 1375064 w 1375064"/>
              <a:gd name="connsiteY0" fmla="*/ 980 h 688511"/>
              <a:gd name="connsiteX1" fmla="*/ 1031015 w 1375064"/>
              <a:gd name="connsiteY1" fmla="*/ 596563 h 688511"/>
              <a:gd name="connsiteX2" fmla="*/ 343200 w 1375064"/>
              <a:gd name="connsiteY2" fmla="*/ 596073 h 688511"/>
              <a:gd name="connsiteX3" fmla="*/ 0 w 1375064"/>
              <a:gd name="connsiteY3" fmla="*/ 0 h 688511"/>
              <a:gd name="connsiteX4" fmla="*/ 1375064 w 1375064"/>
              <a:gd name="connsiteY4" fmla="*/ 980 h 688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64" h="688511">
                <a:moveTo>
                  <a:pt x="1375064" y="980"/>
                </a:moveTo>
                <a:cubicBezTo>
                  <a:pt x="1375064" y="246728"/>
                  <a:pt x="1243898" y="473790"/>
                  <a:pt x="1031015" y="596563"/>
                </a:cubicBezTo>
                <a:cubicBezTo>
                  <a:pt x="818132" y="719336"/>
                  <a:pt x="555908" y="719149"/>
                  <a:pt x="343200" y="596073"/>
                </a:cubicBezTo>
                <a:cubicBezTo>
                  <a:pt x="130493" y="472997"/>
                  <a:pt x="-350" y="245748"/>
                  <a:pt x="0" y="0"/>
                </a:cubicBezTo>
                <a:lnTo>
                  <a:pt x="1375064" y="980"/>
                </a:lnTo>
                <a:close/>
              </a:path>
            </a:pathLst>
          </a:custGeom>
          <a:solidFill>
            <a:srgbClr val="3B56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p>
        </p:txBody>
      </p:sp>
    </p:spTree>
    <p:extLst>
      <p:ext uri="{BB962C8B-B14F-4D97-AF65-F5344CB8AC3E}">
        <p14:creationId xmlns:p14="http://schemas.microsoft.com/office/powerpoint/2010/main" val="222346689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light_pattern">
    <p:bg bwMode="gray">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8DA81A-8A6E-7844-BA0A-56A4CC063B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3135"/>
          <a:stretch/>
        </p:blipFill>
        <p:spPr bwMode="gray">
          <a:xfrm>
            <a:off x="8914274" y="1786"/>
            <a:ext cx="3274551" cy="6856214"/>
          </a:xfrm>
          <a:prstGeom prst="rect">
            <a:avLst/>
          </a:prstGeom>
        </p:spPr>
      </p:pic>
      <p:sp>
        <p:nvSpPr>
          <p:cNvPr id="7" name="Title 1"/>
          <p:cNvSpPr>
            <a:spLocks noGrp="1"/>
          </p:cNvSpPr>
          <p:nvPr>
            <p:ph type="ctrTitle" hasCustomPrompt="1"/>
          </p:nvPr>
        </p:nvSpPr>
        <p:spPr bwMode="gray">
          <a:xfrm>
            <a:off x="424846" y="2005012"/>
            <a:ext cx="8179914"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439152" y="3434010"/>
            <a:ext cx="6152728" cy="789637"/>
          </a:xfrm>
        </p:spPr>
        <p:txBody>
          <a:bodyPr/>
          <a:lstStyle>
            <a:lvl1pPr marL="0" indent="0">
              <a:lnSpc>
                <a:spcPct val="90000"/>
              </a:lnSpc>
              <a:spcBef>
                <a:spcPts val="600"/>
              </a:spcBef>
              <a:buFont typeface="Arial" panose="020B0604020202020204" pitchFamily="34" charset="0"/>
              <a:buNone/>
              <a:defRPr sz="20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39" name="Rectangle 38">
            <a:extLst>
              <a:ext uri="{FF2B5EF4-FFF2-40B4-BE49-F238E27FC236}">
                <a16:creationId xmlns:a16="http://schemas.microsoft.com/office/drawing/2014/main" id="{26302F20-8448-EE4E-BFA9-EA3C5E48791A}"/>
              </a:ext>
            </a:extLst>
          </p:cNvPr>
          <p:cNvSpPr/>
          <p:nvPr userDrawn="1"/>
        </p:nvSpPr>
        <p:spPr>
          <a:xfrm>
            <a:off x="334614" y="5947283"/>
            <a:ext cx="1036949" cy="8012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3FECC9C8-BA5C-1748-B5F5-5ADDE5D78D7E}"/>
              </a:ext>
            </a:extLst>
          </p:cNvPr>
          <p:cNvSpPr/>
          <p:nvPr userDrawn="1"/>
        </p:nvSpPr>
        <p:spPr>
          <a:xfrm>
            <a:off x="488950" y="6296025"/>
            <a:ext cx="657225" cy="269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8">
            <a:extLst>
              <a:ext uri="{FF2B5EF4-FFF2-40B4-BE49-F238E27FC236}">
                <a16:creationId xmlns:a16="http://schemas.microsoft.com/office/drawing/2014/main" id="{EC5A5249-023D-49A4-B6D4-A32E08DBC494}"/>
              </a:ext>
            </a:extLst>
          </p:cNvPr>
          <p:cNvGrpSpPr>
            <a:grpSpLocks noChangeAspect="1"/>
          </p:cNvGrpSpPr>
          <p:nvPr userDrawn="1"/>
        </p:nvGrpSpPr>
        <p:grpSpPr bwMode="gray">
          <a:xfrm>
            <a:off x="384048" y="6197601"/>
            <a:ext cx="874662" cy="464232"/>
            <a:chOff x="3834550" y="2440725"/>
            <a:chExt cx="5419725" cy="2876550"/>
          </a:xfrm>
        </p:grpSpPr>
        <p:sp>
          <p:nvSpPr>
            <p:cNvPr id="14" name="Freeform: Shape 98">
              <a:extLst>
                <a:ext uri="{FF2B5EF4-FFF2-40B4-BE49-F238E27FC236}">
                  <a16:creationId xmlns:a16="http://schemas.microsoft.com/office/drawing/2014/main" id="{45827B4E-A508-4BDF-929A-5B69D5239663}"/>
                </a:ext>
              </a:extLst>
            </p:cNvPr>
            <p:cNvSpPr/>
            <p:nvPr/>
          </p:nvSpPr>
          <p:spPr bwMode="gray">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15" name="Freeform: Shape 99">
              <a:extLst>
                <a:ext uri="{FF2B5EF4-FFF2-40B4-BE49-F238E27FC236}">
                  <a16:creationId xmlns:a16="http://schemas.microsoft.com/office/drawing/2014/main" id="{FD3D3510-0FEE-4591-9517-3BAB9F7BDA92}"/>
                </a:ext>
              </a:extLst>
            </p:cNvPr>
            <p:cNvSpPr/>
            <p:nvPr/>
          </p:nvSpPr>
          <p:spPr bwMode="gray">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chemeClr val="bg1"/>
            </a:solidFill>
            <a:ln w="9525" cap="flat">
              <a:noFill/>
              <a:prstDash val="solid"/>
              <a:miter/>
            </a:ln>
          </p:spPr>
          <p:txBody>
            <a:bodyPr rtlCol="0" anchor="ctr"/>
            <a:lstStyle/>
            <a:p>
              <a:endParaRPr lang="en-US"/>
            </a:p>
          </p:txBody>
        </p:sp>
        <p:sp>
          <p:nvSpPr>
            <p:cNvPr id="16" name="Freeform: Shape 100">
              <a:extLst>
                <a:ext uri="{FF2B5EF4-FFF2-40B4-BE49-F238E27FC236}">
                  <a16:creationId xmlns:a16="http://schemas.microsoft.com/office/drawing/2014/main" id="{F628895A-476B-4867-B40F-CE9B389F6B62}"/>
                </a:ext>
              </a:extLst>
            </p:cNvPr>
            <p:cNvSpPr/>
            <p:nvPr/>
          </p:nvSpPr>
          <p:spPr bwMode="gray">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17" name="Freeform: Shape 101">
              <a:extLst>
                <a:ext uri="{FF2B5EF4-FFF2-40B4-BE49-F238E27FC236}">
                  <a16:creationId xmlns:a16="http://schemas.microsoft.com/office/drawing/2014/main" id="{4EC2399A-49E9-495B-ABDB-E44C8DF3D19E}"/>
                </a:ext>
              </a:extLst>
            </p:cNvPr>
            <p:cNvSpPr/>
            <p:nvPr/>
          </p:nvSpPr>
          <p:spPr bwMode="gray">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18" name="Freeform: Shape 102">
              <a:extLst>
                <a:ext uri="{FF2B5EF4-FFF2-40B4-BE49-F238E27FC236}">
                  <a16:creationId xmlns:a16="http://schemas.microsoft.com/office/drawing/2014/main" id="{593A0DFD-1BDD-4151-B173-A851C2079E81}"/>
                </a:ext>
              </a:extLst>
            </p:cNvPr>
            <p:cNvSpPr/>
            <p:nvPr/>
          </p:nvSpPr>
          <p:spPr bwMode="gray">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7054364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_Slide_illustration1">
    <p:bg bwMode="gray">
      <p:bgPr>
        <a:solidFill>
          <a:schemeClr val="tx1"/>
        </a:solidFill>
        <a:effectLst/>
      </p:bgPr>
    </p:bg>
    <p:spTree>
      <p:nvGrpSpPr>
        <p:cNvPr id="1" name=""/>
        <p:cNvGrpSpPr/>
        <p:nvPr/>
      </p:nvGrpSpPr>
      <p:grpSpPr>
        <a:xfrm>
          <a:off x="0" y="0"/>
          <a:ext cx="0" cy="0"/>
          <a:chOff x="0" y="0"/>
          <a:chExt cx="0" cy="0"/>
        </a:xfrm>
      </p:grpSpPr>
      <p:pic>
        <p:nvPicPr>
          <p:cNvPr id="20" name="Picture 1">
            <a:extLst>
              <a:ext uri="{FF2B5EF4-FFF2-40B4-BE49-F238E27FC236}">
                <a16:creationId xmlns:a16="http://schemas.microsoft.com/office/drawing/2014/main" id="{9D4656F8-E402-48A3-A8F7-3964C1292B84}"/>
              </a:ext>
            </a:extLst>
          </p:cNvPr>
          <p:cNvPicPr>
            <a:picLocks noChangeAspect="1"/>
          </p:cNvPicPr>
          <p:nvPr userDrawn="1"/>
        </p:nvPicPr>
        <p:blipFill>
          <a:blip r:embed="rId2"/>
          <a:stretch>
            <a:fillRect/>
          </a:stretch>
        </p:blipFill>
        <p:spPr>
          <a:xfrm>
            <a:off x="34923" y="0"/>
            <a:ext cx="11937999" cy="6715125"/>
          </a:xfrm>
          <a:prstGeom prst="rect">
            <a:avLst/>
          </a:prstGeom>
        </p:spPr>
      </p:pic>
      <p:sp>
        <p:nvSpPr>
          <p:cNvPr id="32" name="Title 1">
            <a:extLst>
              <a:ext uri="{FF2B5EF4-FFF2-40B4-BE49-F238E27FC236}">
                <a16:creationId xmlns:a16="http://schemas.microsoft.com/office/drawing/2014/main" id="{C7C24DBC-F106-4513-8949-0DAE859BC578}"/>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33" name="Text Placeholder 2">
            <a:extLst>
              <a:ext uri="{FF2B5EF4-FFF2-40B4-BE49-F238E27FC236}">
                <a16:creationId xmlns:a16="http://schemas.microsoft.com/office/drawing/2014/main" id="{5EC8EC6C-209B-4AAC-9598-13B3D2FB9D2B}"/>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chemeClr val="bg1"/>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8" name="Footer Placeholder 4">
            <a:extLst>
              <a:ext uri="{FF2B5EF4-FFF2-40B4-BE49-F238E27FC236}">
                <a16:creationId xmlns:a16="http://schemas.microsoft.com/office/drawing/2014/main" id="{6E11AD21-7AF9-3A48-B0CC-9938FAF08110}"/>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bg1"/>
                </a:solidFill>
                <a:latin typeface="+mn-lt"/>
                <a:ea typeface="Avenir Book" charset="0"/>
                <a:cs typeface="Arial" panose="020B0604020202020204" pitchFamily="34" charset="0"/>
              </a:rPr>
              <a:pPr algn="ctr"/>
              <a:t>‹#›</a:t>
            </a:fld>
            <a:endParaRPr lang="en-US" sz="600">
              <a:solidFill>
                <a:schemeClr val="bg1"/>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52954413-E004-4534-AAEC-E872CBB01CB0}"/>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3" name="Freeform: Shape 98">
              <a:extLst>
                <a:ext uri="{FF2B5EF4-FFF2-40B4-BE49-F238E27FC236}">
                  <a16:creationId xmlns:a16="http://schemas.microsoft.com/office/drawing/2014/main" id="{1FD511A8-A946-4535-BB03-02848766B7D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14D7041-8B6A-4AD0-984A-5EE79F237B49}"/>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A4F3BE19-894B-499E-919E-A88F350B126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46EB6E6D-89E7-4083-963C-F5C603B2858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CCC9185A-1E11-4E0B-BAA1-137EAD3A2A3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6273506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_Slide_illustration2">
    <p:bg bwMode="gray">
      <p:bgPr>
        <a:solidFill>
          <a:schemeClr val="tx1"/>
        </a:solidFill>
        <a:effectLst/>
      </p:bgPr>
    </p:bg>
    <p:spTree>
      <p:nvGrpSpPr>
        <p:cNvPr id="1" name=""/>
        <p:cNvGrpSpPr/>
        <p:nvPr/>
      </p:nvGrpSpPr>
      <p:grpSpPr>
        <a:xfrm>
          <a:off x="0" y="0"/>
          <a:ext cx="0" cy="0"/>
          <a:chOff x="0" y="0"/>
          <a:chExt cx="0" cy="0"/>
        </a:xfrm>
      </p:grpSpPr>
      <p:pic>
        <p:nvPicPr>
          <p:cNvPr id="18" name="Picture 2">
            <a:extLst>
              <a:ext uri="{FF2B5EF4-FFF2-40B4-BE49-F238E27FC236}">
                <a16:creationId xmlns:a16="http://schemas.microsoft.com/office/drawing/2014/main" id="{F4F82EF1-3D86-4A8D-90BF-A4E7CB297191}"/>
              </a:ext>
            </a:extLst>
          </p:cNvPr>
          <p:cNvPicPr>
            <a:picLocks noChangeAspect="1"/>
          </p:cNvPicPr>
          <p:nvPr userDrawn="1"/>
        </p:nvPicPr>
        <p:blipFill>
          <a:blip r:embed="rId2"/>
          <a:stretch>
            <a:fillRect/>
          </a:stretch>
        </p:blipFill>
        <p:spPr>
          <a:xfrm>
            <a:off x="-3177" y="9526"/>
            <a:ext cx="12192001" cy="6858000"/>
          </a:xfrm>
          <a:prstGeom prst="rect">
            <a:avLst/>
          </a:prstGeom>
        </p:spPr>
      </p:pic>
      <p:sp>
        <p:nvSpPr>
          <p:cNvPr id="19" name="Title 1">
            <a:extLst>
              <a:ext uri="{FF2B5EF4-FFF2-40B4-BE49-F238E27FC236}">
                <a16:creationId xmlns:a16="http://schemas.microsoft.com/office/drawing/2014/main" id="{A4C6CB40-7B5F-4FCE-89E3-37EE5BF88495}"/>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1" name="Text Placeholder 2">
            <a:extLst>
              <a:ext uri="{FF2B5EF4-FFF2-40B4-BE49-F238E27FC236}">
                <a16:creationId xmlns:a16="http://schemas.microsoft.com/office/drawing/2014/main" id="{80A56E7D-653F-4CDB-A303-F9C1DB79EE1C}"/>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chemeClr val="bg1"/>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8" name="Footer Placeholder 4">
            <a:extLst>
              <a:ext uri="{FF2B5EF4-FFF2-40B4-BE49-F238E27FC236}">
                <a16:creationId xmlns:a16="http://schemas.microsoft.com/office/drawing/2014/main" id="{6E11AD21-7AF9-3A48-B0CC-9938FAF08110}"/>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bg1"/>
                </a:solidFill>
                <a:latin typeface="+mn-lt"/>
                <a:ea typeface="Avenir Book" charset="0"/>
                <a:cs typeface="Arial" panose="020B0604020202020204" pitchFamily="34" charset="0"/>
              </a:rPr>
              <a:pPr algn="ctr"/>
              <a:t>‹#›</a:t>
            </a:fld>
            <a:endParaRPr lang="en-US" sz="600">
              <a:solidFill>
                <a:schemeClr val="bg1"/>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52954413-E004-4534-AAEC-E872CBB01CB0}"/>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3" name="Freeform: Shape 98">
              <a:extLst>
                <a:ext uri="{FF2B5EF4-FFF2-40B4-BE49-F238E27FC236}">
                  <a16:creationId xmlns:a16="http://schemas.microsoft.com/office/drawing/2014/main" id="{1FD511A8-A946-4535-BB03-02848766B7D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14D7041-8B6A-4AD0-984A-5EE79F237B49}"/>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A4F3BE19-894B-499E-919E-A88F350B126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46EB6E6D-89E7-4083-963C-F5C603B2858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CCC9185A-1E11-4E0B-BAA1-137EAD3A2A3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891289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_Slide_illustration3">
    <p:bg bwMode="gray">
      <p:bgPr>
        <a:solidFill>
          <a:schemeClr val="tx1"/>
        </a:solidFill>
        <a:effectLst/>
      </p:bgPr>
    </p:bg>
    <p:spTree>
      <p:nvGrpSpPr>
        <p:cNvPr id="1" name=""/>
        <p:cNvGrpSpPr/>
        <p:nvPr/>
      </p:nvGrpSpPr>
      <p:grpSpPr>
        <a:xfrm>
          <a:off x="0" y="0"/>
          <a:ext cx="0" cy="0"/>
          <a:chOff x="0" y="0"/>
          <a:chExt cx="0" cy="0"/>
        </a:xfrm>
      </p:grpSpPr>
      <p:pic>
        <p:nvPicPr>
          <p:cNvPr id="19" name="Picture 3">
            <a:extLst>
              <a:ext uri="{FF2B5EF4-FFF2-40B4-BE49-F238E27FC236}">
                <a16:creationId xmlns:a16="http://schemas.microsoft.com/office/drawing/2014/main" id="{A23AC0CB-AAD4-483A-8E4D-EE06D963F10C}"/>
              </a:ext>
            </a:extLst>
          </p:cNvPr>
          <p:cNvPicPr>
            <a:picLocks noChangeAspect="1"/>
          </p:cNvPicPr>
          <p:nvPr userDrawn="1"/>
        </p:nvPicPr>
        <p:blipFill rotWithShape="1">
          <a:blip r:embed="rId2"/>
          <a:srcRect l="1907" b="2058"/>
          <a:stretch/>
        </p:blipFill>
        <p:spPr>
          <a:xfrm>
            <a:off x="0" y="142875"/>
            <a:ext cx="11956295" cy="6715125"/>
          </a:xfrm>
          <a:prstGeom prst="rect">
            <a:avLst/>
          </a:prstGeom>
        </p:spPr>
      </p:pic>
      <p:sp>
        <p:nvSpPr>
          <p:cNvPr id="20" name="Title 1">
            <a:extLst>
              <a:ext uri="{FF2B5EF4-FFF2-40B4-BE49-F238E27FC236}">
                <a16:creationId xmlns:a16="http://schemas.microsoft.com/office/drawing/2014/main" id="{A048A11C-50D5-4AF4-8585-33461EB0B668}"/>
              </a:ext>
            </a:extLst>
          </p:cNvPr>
          <p:cNvSpPr>
            <a:spLocks noGrp="1"/>
          </p:cNvSpPr>
          <p:nvPr>
            <p:ph type="ctrTitle" hasCustomPrompt="1"/>
          </p:nvPr>
        </p:nvSpPr>
        <p:spPr bwMode="gray">
          <a:xfrm>
            <a:off x="420033" y="2005012"/>
            <a:ext cx="5243012" cy="1336386"/>
          </a:xfrm>
        </p:spPr>
        <p:txBody>
          <a:bodyPr/>
          <a:lstStyle>
            <a:lvl1pPr algn="l" defTabSz="457017" rtl="0" eaLnBrk="1" latinLnBrk="0" hangingPunct="1">
              <a:lnSpc>
                <a:spcPct val="90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21" name="Text Placeholder 2">
            <a:extLst>
              <a:ext uri="{FF2B5EF4-FFF2-40B4-BE49-F238E27FC236}">
                <a16:creationId xmlns:a16="http://schemas.microsoft.com/office/drawing/2014/main" id="{AFC8271A-5538-4C34-8E16-5F05B1898C8F}"/>
              </a:ext>
            </a:extLst>
          </p:cNvPr>
          <p:cNvSpPr>
            <a:spLocks noGrp="1"/>
          </p:cNvSpPr>
          <p:nvPr>
            <p:ph type="body" sz="quarter" idx="10" hasCustomPrompt="1"/>
          </p:nvPr>
        </p:nvSpPr>
        <p:spPr>
          <a:xfrm>
            <a:off x="434339" y="3434010"/>
            <a:ext cx="5228706" cy="789637"/>
          </a:xfrm>
        </p:spPr>
        <p:txBody>
          <a:bodyPr/>
          <a:lstStyle>
            <a:lvl1pPr marL="0" indent="0">
              <a:lnSpc>
                <a:spcPct val="90000"/>
              </a:lnSpc>
              <a:spcBef>
                <a:spcPts val="600"/>
              </a:spcBef>
              <a:buFont typeface="Arial" panose="020B0604020202020204" pitchFamily="34" charset="0"/>
              <a:buNone/>
              <a:defRPr sz="2000" b="0">
                <a:solidFill>
                  <a:schemeClr val="bg1"/>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28" name="Footer Placeholder 4">
            <a:extLst>
              <a:ext uri="{FF2B5EF4-FFF2-40B4-BE49-F238E27FC236}">
                <a16:creationId xmlns:a16="http://schemas.microsoft.com/office/drawing/2014/main" id="{6E11AD21-7AF9-3A48-B0CC-9938FAF08110}"/>
              </a:ext>
            </a:extLst>
          </p:cNvPr>
          <p:cNvSpPr txBox="1">
            <a:spLocks/>
          </p:cNvSpPr>
          <p:nvPr userDrawn="1"/>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bg1"/>
                </a:solidFill>
                <a:latin typeface="+mn-lt"/>
                <a:ea typeface="Avenir Book" charset="0"/>
                <a:cs typeface="Arial" panose="020B0604020202020204" pitchFamily="34" charset="0"/>
              </a:rPr>
              <a:pPr algn="ctr"/>
              <a:t>‹#›</a:t>
            </a:fld>
            <a:endParaRPr lang="en-US" sz="600">
              <a:solidFill>
                <a:schemeClr val="bg1"/>
              </a:solidFill>
              <a:latin typeface="+mn-lt"/>
              <a:ea typeface="Avenir Book" charset="0"/>
              <a:cs typeface="Arial" panose="020B0604020202020204" pitchFamily="34" charset="0"/>
            </a:endParaRPr>
          </a:p>
        </p:txBody>
      </p:sp>
      <p:grpSp>
        <p:nvGrpSpPr>
          <p:cNvPr id="12" name="Graphic 28">
            <a:extLst>
              <a:ext uri="{FF2B5EF4-FFF2-40B4-BE49-F238E27FC236}">
                <a16:creationId xmlns:a16="http://schemas.microsoft.com/office/drawing/2014/main" id="{52954413-E004-4534-AAEC-E872CBB01CB0}"/>
              </a:ext>
            </a:extLst>
          </p:cNvPr>
          <p:cNvGrpSpPr>
            <a:grpSpLocks noChangeAspect="1"/>
          </p:cNvGrpSpPr>
          <p:nvPr userDrawn="1"/>
        </p:nvGrpSpPr>
        <p:grpSpPr>
          <a:xfrm>
            <a:off x="384048" y="6197601"/>
            <a:ext cx="874662" cy="464232"/>
            <a:chOff x="3834550" y="2440725"/>
            <a:chExt cx="5419725" cy="2876550"/>
          </a:xfrm>
          <a:solidFill>
            <a:schemeClr val="bg1"/>
          </a:solidFill>
        </p:grpSpPr>
        <p:sp>
          <p:nvSpPr>
            <p:cNvPr id="13" name="Freeform: Shape 98">
              <a:extLst>
                <a:ext uri="{FF2B5EF4-FFF2-40B4-BE49-F238E27FC236}">
                  <a16:creationId xmlns:a16="http://schemas.microsoft.com/office/drawing/2014/main" id="{1FD511A8-A946-4535-BB03-02848766B7DB}"/>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grpFill/>
            <a:ln w="9525" cap="flat">
              <a:noFill/>
              <a:prstDash val="solid"/>
              <a:miter/>
            </a:ln>
          </p:spPr>
          <p:txBody>
            <a:bodyPr rtlCol="0" anchor="ctr"/>
            <a:lstStyle/>
            <a:p>
              <a:endParaRPr lang="en-US"/>
            </a:p>
          </p:txBody>
        </p:sp>
        <p:sp>
          <p:nvSpPr>
            <p:cNvPr id="14" name="Freeform: Shape 99">
              <a:extLst>
                <a:ext uri="{FF2B5EF4-FFF2-40B4-BE49-F238E27FC236}">
                  <a16:creationId xmlns:a16="http://schemas.microsoft.com/office/drawing/2014/main" id="{E14D7041-8B6A-4AD0-984A-5EE79F237B49}"/>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15" name="Freeform: Shape 100">
              <a:extLst>
                <a:ext uri="{FF2B5EF4-FFF2-40B4-BE49-F238E27FC236}">
                  <a16:creationId xmlns:a16="http://schemas.microsoft.com/office/drawing/2014/main" id="{A4F3BE19-894B-499E-919E-A88F350B126D}"/>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grpFill/>
            <a:ln w="9525" cap="flat">
              <a:noFill/>
              <a:prstDash val="solid"/>
              <a:miter/>
            </a:ln>
          </p:spPr>
          <p:txBody>
            <a:bodyPr rtlCol="0" anchor="ctr"/>
            <a:lstStyle/>
            <a:p>
              <a:endParaRPr lang="en-US"/>
            </a:p>
          </p:txBody>
        </p:sp>
        <p:sp>
          <p:nvSpPr>
            <p:cNvPr id="16" name="Freeform: Shape 101">
              <a:extLst>
                <a:ext uri="{FF2B5EF4-FFF2-40B4-BE49-F238E27FC236}">
                  <a16:creationId xmlns:a16="http://schemas.microsoft.com/office/drawing/2014/main" id="{46EB6E6D-89E7-4083-963C-F5C603B2858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grpFill/>
            <a:ln w="9525" cap="flat">
              <a:noFill/>
              <a:prstDash val="solid"/>
              <a:miter/>
            </a:ln>
          </p:spPr>
          <p:txBody>
            <a:bodyPr rtlCol="0" anchor="ctr"/>
            <a:lstStyle/>
            <a:p>
              <a:endParaRPr lang="en-US"/>
            </a:p>
          </p:txBody>
        </p:sp>
        <p:sp>
          <p:nvSpPr>
            <p:cNvPr id="17" name="Freeform: Shape 102">
              <a:extLst>
                <a:ext uri="{FF2B5EF4-FFF2-40B4-BE49-F238E27FC236}">
                  <a16:creationId xmlns:a16="http://schemas.microsoft.com/office/drawing/2014/main" id="{CCC9185A-1E11-4E0B-BAA1-137EAD3A2A3A}"/>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9707280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26400" y="1636776"/>
            <a:ext cx="11212741" cy="4533943"/>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63026"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25550" y="341807"/>
            <a:ext cx="11222132" cy="668692"/>
          </a:xfrm>
          <a:prstGeom prst="rect">
            <a:avLst/>
          </a:prstGeom>
        </p:spPr>
        <p:txBody>
          <a:bodyPr vert="horz" lIns="91440" tIns="0" rIns="91440" bIns="0" rtlCol="0" anchor="b" anchorCtr="0">
            <a:noAutofit/>
          </a:bodyPr>
          <a:lstStyle/>
          <a:p>
            <a:pPr lvl="0"/>
            <a:r>
              <a:rPr lang="en-US"/>
              <a:t>Click to edit master title style</a:t>
            </a:r>
          </a:p>
        </p:txBody>
      </p:sp>
      <p:grpSp>
        <p:nvGrpSpPr>
          <p:cNvPr id="27" name="Graphic 28">
            <a:extLst>
              <a:ext uri="{FF2B5EF4-FFF2-40B4-BE49-F238E27FC236}">
                <a16:creationId xmlns:a16="http://schemas.microsoft.com/office/drawing/2014/main" id="{3D6126FC-1EAB-DF4D-AC48-F1D5C666A25C}"/>
              </a:ext>
            </a:extLst>
          </p:cNvPr>
          <p:cNvGrpSpPr/>
          <p:nvPr userDrawn="1"/>
        </p:nvGrpSpPr>
        <p:grpSpPr>
          <a:xfrm>
            <a:off x="386934" y="6197600"/>
            <a:ext cx="874824" cy="464318"/>
            <a:chOff x="3834550" y="2440725"/>
            <a:chExt cx="5419725" cy="2876550"/>
          </a:xfrm>
        </p:grpSpPr>
        <p:sp>
          <p:nvSpPr>
            <p:cNvPr id="28" name="Freeform: Shape 98">
              <a:extLst>
                <a:ext uri="{FF2B5EF4-FFF2-40B4-BE49-F238E27FC236}">
                  <a16:creationId xmlns:a16="http://schemas.microsoft.com/office/drawing/2014/main" id="{EE7A8756-199F-0F41-8D6C-CAE4FF789734}"/>
                </a:ext>
              </a:extLst>
            </p:cNvPr>
            <p:cNvSpPr/>
            <p:nvPr/>
          </p:nvSpPr>
          <p:spPr>
            <a:xfrm>
              <a:off x="4738663" y="3391889"/>
              <a:ext cx="914400" cy="952500"/>
            </a:xfrm>
            <a:custGeom>
              <a:avLst/>
              <a:gdLst>
                <a:gd name="connsiteX0" fmla="*/ 7144 w 914400"/>
                <a:gd name="connsiteY0" fmla="*/ 946216 h 952500"/>
                <a:gd name="connsiteX1" fmla="*/ 7144 w 914400"/>
                <a:gd name="connsiteY1" fmla="*/ 26101 h 952500"/>
                <a:gd name="connsiteX2" fmla="*/ 243364 w 914400"/>
                <a:gd name="connsiteY2" fmla="*/ 26101 h 952500"/>
                <a:gd name="connsiteX3" fmla="*/ 243364 w 914400"/>
                <a:gd name="connsiteY3" fmla="*/ 100111 h 952500"/>
                <a:gd name="connsiteX4" fmla="*/ 502349 w 914400"/>
                <a:gd name="connsiteY4" fmla="*/ 7146 h 952500"/>
                <a:gd name="connsiteX5" fmla="*/ 819912 w 914400"/>
                <a:gd name="connsiteY5" fmla="*/ 155165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536 h 952500"/>
                <a:gd name="connsiteX10" fmla="*/ 613791 w 914400"/>
                <a:gd name="connsiteY10" fmla="*/ 285943 h 952500"/>
                <a:gd name="connsiteX11" fmla="*/ 475869 w 914400"/>
                <a:gd name="connsiteY11" fmla="*/ 234699 h 952500"/>
                <a:gd name="connsiteX12" fmla="*/ 252794 w 914400"/>
                <a:gd name="connsiteY12" fmla="*/ 348999 h 952500"/>
                <a:gd name="connsiteX13" fmla="*/ 252794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364" y="26101"/>
                  </a:lnTo>
                  <a:lnTo>
                    <a:pt x="243364" y="100111"/>
                  </a:lnTo>
                  <a:cubicBezTo>
                    <a:pt x="316116" y="39705"/>
                    <a:pt x="407788" y="6798"/>
                    <a:pt x="502349" y="7146"/>
                  </a:cubicBezTo>
                  <a:cubicBezTo>
                    <a:pt x="624950" y="6797"/>
                    <a:pt x="741342" y="61048"/>
                    <a:pt x="819912" y="155165"/>
                  </a:cubicBezTo>
                  <a:cubicBezTo>
                    <a:pt x="880396" y="227174"/>
                    <a:pt x="914400" y="320138"/>
                    <a:pt x="914400" y="477681"/>
                  </a:cubicBezTo>
                  <a:lnTo>
                    <a:pt x="914400" y="946216"/>
                  </a:lnTo>
                  <a:lnTo>
                    <a:pt x="668655" y="946216"/>
                  </a:lnTo>
                  <a:lnTo>
                    <a:pt x="668655" y="458536"/>
                  </a:lnTo>
                  <a:cubicBezTo>
                    <a:pt x="668655" y="367477"/>
                    <a:pt x="647795" y="320043"/>
                    <a:pt x="613791" y="285943"/>
                  </a:cubicBezTo>
                  <a:cubicBezTo>
                    <a:pt x="581692" y="253653"/>
                    <a:pt x="532543" y="234699"/>
                    <a:pt x="475869" y="234699"/>
                  </a:cubicBezTo>
                  <a:cubicBezTo>
                    <a:pt x="371856" y="234699"/>
                    <a:pt x="286893" y="301374"/>
                    <a:pt x="252794" y="348999"/>
                  </a:cubicBezTo>
                  <a:lnTo>
                    <a:pt x="252794" y="946216"/>
                  </a:lnTo>
                  <a:close/>
                </a:path>
              </a:pathLst>
            </a:custGeom>
            <a:solidFill>
              <a:schemeClr val="tx1"/>
            </a:solidFill>
            <a:ln w="9525" cap="flat">
              <a:noFill/>
              <a:prstDash val="solid"/>
              <a:miter/>
            </a:ln>
          </p:spPr>
          <p:txBody>
            <a:bodyPr rtlCol="0" anchor="ctr"/>
            <a:lstStyle/>
            <a:p>
              <a:endParaRPr lang="en-US"/>
            </a:p>
          </p:txBody>
        </p:sp>
        <p:sp>
          <p:nvSpPr>
            <p:cNvPr id="29" name="Freeform: Shape 99">
              <a:extLst>
                <a:ext uri="{FF2B5EF4-FFF2-40B4-BE49-F238E27FC236}">
                  <a16:creationId xmlns:a16="http://schemas.microsoft.com/office/drawing/2014/main" id="{9FD8DBDA-FFC3-4B41-94F3-98A3B7063B6C}"/>
                </a:ext>
              </a:extLst>
            </p:cNvPr>
            <p:cNvSpPr/>
            <p:nvPr/>
          </p:nvSpPr>
          <p:spPr>
            <a:xfrm>
              <a:off x="5739618" y="3391882"/>
              <a:ext cx="1076325" cy="971550"/>
            </a:xfrm>
            <a:custGeom>
              <a:avLst/>
              <a:gdLst>
                <a:gd name="connsiteX0" fmla="*/ 546000 w 1076325"/>
                <a:gd name="connsiteY0" fmla="*/ 7153 h 971550"/>
                <a:gd name="connsiteX1" fmla="*/ 7170 w 1076325"/>
                <a:gd name="connsiteY1" fmla="*/ 540553 h 971550"/>
                <a:gd name="connsiteX2" fmla="*/ 175477 w 1076325"/>
                <a:gd name="connsiteY2" fmla="*/ 936412 h 971550"/>
                <a:gd name="connsiteX3" fmla="*/ 313590 w 1076325"/>
                <a:gd name="connsiteY3" fmla="*/ 943746 h 971550"/>
                <a:gd name="connsiteX4" fmla="*/ 772218 w 1076325"/>
                <a:gd name="connsiteY4" fmla="*/ 943746 h 971550"/>
                <a:gd name="connsiteX5" fmla="*/ 911188 w 1076325"/>
                <a:gd name="connsiteY5" fmla="*/ 935650 h 971550"/>
                <a:gd name="connsiteX6" fmla="*/ 930705 w 1076325"/>
                <a:gd name="connsiteY6" fmla="*/ 174823 h 971550"/>
                <a:gd name="connsiteX7" fmla="*/ 546000 w 1076325"/>
                <a:gd name="connsiteY7" fmla="*/ 7343 h 971550"/>
                <a:gd name="connsiteX8" fmla="*/ 542857 w 1076325"/>
                <a:gd name="connsiteY8" fmla="*/ 813825 h 971550"/>
                <a:gd name="connsiteX9" fmla="*/ 275014 w 1076325"/>
                <a:gd name="connsiteY9" fmla="*/ 545982 h 971550"/>
                <a:gd name="connsiteX10" fmla="*/ 542857 w 1076325"/>
                <a:gd name="connsiteY10" fmla="*/ 276044 h 971550"/>
                <a:gd name="connsiteX11" fmla="*/ 810795 w 1076325"/>
                <a:gd name="connsiteY11" fmla="*/ 545982 h 971550"/>
                <a:gd name="connsiteX12" fmla="*/ 542857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0" y="7153"/>
                  </a:moveTo>
                  <a:cubicBezTo>
                    <a:pt x="252439" y="5438"/>
                    <a:pt x="9647" y="245278"/>
                    <a:pt x="7170" y="540553"/>
                  </a:cubicBezTo>
                  <a:cubicBezTo>
                    <a:pt x="5678" y="690190"/>
                    <a:pt x="66680" y="833666"/>
                    <a:pt x="175477" y="936412"/>
                  </a:cubicBezTo>
                  <a:cubicBezTo>
                    <a:pt x="213396" y="972606"/>
                    <a:pt x="272051" y="975721"/>
                    <a:pt x="313590" y="943746"/>
                  </a:cubicBezTo>
                  <a:cubicBezTo>
                    <a:pt x="449674" y="842412"/>
                    <a:pt x="636135" y="842412"/>
                    <a:pt x="772218" y="943746"/>
                  </a:cubicBezTo>
                  <a:cubicBezTo>
                    <a:pt x="814151" y="975848"/>
                    <a:pt x="873267" y="972404"/>
                    <a:pt x="911188" y="935650"/>
                  </a:cubicBezTo>
                  <a:cubicBezTo>
                    <a:pt x="1126674" y="730943"/>
                    <a:pt x="1135412" y="390309"/>
                    <a:pt x="930705" y="174823"/>
                  </a:cubicBezTo>
                  <a:cubicBezTo>
                    <a:pt x="830411" y="69248"/>
                    <a:pt x="691613" y="8822"/>
                    <a:pt x="546000" y="7343"/>
                  </a:cubicBezTo>
                  <a:moveTo>
                    <a:pt x="542857" y="813825"/>
                  </a:moveTo>
                  <a:cubicBezTo>
                    <a:pt x="383884" y="813825"/>
                    <a:pt x="275014" y="694096"/>
                    <a:pt x="275014" y="545982"/>
                  </a:cubicBezTo>
                  <a:cubicBezTo>
                    <a:pt x="275014" y="397868"/>
                    <a:pt x="383884" y="276044"/>
                    <a:pt x="542857" y="276044"/>
                  </a:cubicBezTo>
                  <a:cubicBezTo>
                    <a:pt x="701829" y="276044"/>
                    <a:pt x="810795" y="397773"/>
                    <a:pt x="810795" y="545982"/>
                  </a:cubicBezTo>
                  <a:cubicBezTo>
                    <a:pt x="810795" y="694191"/>
                    <a:pt x="701924" y="813825"/>
                    <a:pt x="542857" y="813825"/>
                  </a:cubicBezTo>
                </a:path>
              </a:pathLst>
            </a:custGeom>
            <a:solidFill>
              <a:srgbClr val="81B5A0"/>
            </a:solidFill>
            <a:ln w="9525" cap="flat">
              <a:noFill/>
              <a:prstDash val="solid"/>
              <a:miter/>
            </a:ln>
          </p:spPr>
          <p:txBody>
            <a:bodyPr rtlCol="0" anchor="ctr"/>
            <a:lstStyle/>
            <a:p>
              <a:endParaRPr lang="en-US"/>
            </a:p>
          </p:txBody>
        </p:sp>
        <p:sp>
          <p:nvSpPr>
            <p:cNvPr id="30" name="Freeform: Shape 100">
              <a:extLst>
                <a:ext uri="{FF2B5EF4-FFF2-40B4-BE49-F238E27FC236}">
                  <a16:creationId xmlns:a16="http://schemas.microsoft.com/office/drawing/2014/main" id="{0040BE2F-EA9A-414D-918E-F321F25B984A}"/>
                </a:ext>
              </a:extLst>
            </p:cNvPr>
            <p:cNvSpPr/>
            <p:nvPr/>
          </p:nvSpPr>
          <p:spPr>
            <a:xfrm>
              <a:off x="6749390" y="3410846"/>
              <a:ext cx="1495425" cy="933450"/>
            </a:xfrm>
            <a:custGeom>
              <a:avLst/>
              <a:gdLst>
                <a:gd name="connsiteX0" fmla="*/ 555117 w 1495425"/>
                <a:gd name="connsiteY0" fmla="*/ 927259 h 933450"/>
                <a:gd name="connsiteX1" fmla="*/ 372046 w 1495425"/>
                <a:gd name="connsiteY1" fmla="*/ 927259 h 933450"/>
                <a:gd name="connsiteX2" fmla="*/ 7144 w 1495425"/>
                <a:gd name="connsiteY2" fmla="*/ 7144 h 933450"/>
                <a:gd name="connsiteX3" fmla="*/ 252508 w 1495425"/>
                <a:gd name="connsiteY3" fmla="*/ 7144 h 933450"/>
                <a:gd name="connsiteX4" fmla="*/ 452533 w 1495425"/>
                <a:gd name="connsiteY4" fmla="*/ 533019 h 933450"/>
                <a:gd name="connsiteX5" fmla="*/ 648748 w 1495425"/>
                <a:gd name="connsiteY5" fmla="*/ 7144 h 933450"/>
                <a:gd name="connsiteX6" fmla="*/ 853821 w 1495425"/>
                <a:gd name="connsiteY6" fmla="*/ 7144 h 933450"/>
                <a:gd name="connsiteX7" fmla="*/ 1048131 w 1495425"/>
                <a:gd name="connsiteY7" fmla="*/ 533019 h 933450"/>
                <a:gd name="connsiteX8" fmla="*/ 1249966 w 1495425"/>
                <a:gd name="connsiteY8" fmla="*/ 7144 h 933450"/>
                <a:gd name="connsiteX9" fmla="*/ 1495330 w 1495425"/>
                <a:gd name="connsiteY9" fmla="*/ 7144 h 933450"/>
                <a:gd name="connsiteX10" fmla="*/ 1130427 w 1495425"/>
                <a:gd name="connsiteY10" fmla="*/ 927259 h 933450"/>
                <a:gd name="connsiteX11" fmla="*/ 947452 w 1495425"/>
                <a:gd name="connsiteY11" fmla="*/ 927259 h 933450"/>
                <a:gd name="connsiteX12" fmla="*/ 751237 w 1495425"/>
                <a:gd name="connsiteY12" fmla="*/ 403384 h 933450"/>
                <a:gd name="connsiteX13" fmla="*/ 555117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117" y="927259"/>
                  </a:moveTo>
                  <a:lnTo>
                    <a:pt x="372046" y="927259"/>
                  </a:lnTo>
                  <a:lnTo>
                    <a:pt x="7144" y="7144"/>
                  </a:lnTo>
                  <a:lnTo>
                    <a:pt x="252508" y="7144"/>
                  </a:lnTo>
                  <a:lnTo>
                    <a:pt x="452533" y="533019"/>
                  </a:lnTo>
                  <a:lnTo>
                    <a:pt x="648748" y="7144"/>
                  </a:lnTo>
                  <a:lnTo>
                    <a:pt x="853821" y="7144"/>
                  </a:lnTo>
                  <a:lnTo>
                    <a:pt x="1048131" y="533019"/>
                  </a:lnTo>
                  <a:lnTo>
                    <a:pt x="1249966" y="7144"/>
                  </a:lnTo>
                  <a:lnTo>
                    <a:pt x="1495330" y="7144"/>
                  </a:lnTo>
                  <a:lnTo>
                    <a:pt x="1130427" y="927259"/>
                  </a:lnTo>
                  <a:lnTo>
                    <a:pt x="947452" y="927259"/>
                  </a:lnTo>
                  <a:lnTo>
                    <a:pt x="751237" y="403384"/>
                  </a:lnTo>
                  <a:lnTo>
                    <a:pt x="555117" y="927259"/>
                  </a:lnTo>
                  <a:close/>
                </a:path>
              </a:pathLst>
            </a:custGeom>
            <a:solidFill>
              <a:schemeClr val="tx1"/>
            </a:solidFill>
            <a:ln w="9525" cap="flat">
              <a:noFill/>
              <a:prstDash val="solid"/>
              <a:miter/>
            </a:ln>
          </p:spPr>
          <p:txBody>
            <a:bodyPr rtlCol="0" anchor="ctr"/>
            <a:lstStyle/>
            <a:p>
              <a:endParaRPr lang="en-US"/>
            </a:p>
          </p:txBody>
        </p:sp>
        <p:sp>
          <p:nvSpPr>
            <p:cNvPr id="31" name="Freeform: Shape 101">
              <a:extLst>
                <a:ext uri="{FF2B5EF4-FFF2-40B4-BE49-F238E27FC236}">
                  <a16:creationId xmlns:a16="http://schemas.microsoft.com/office/drawing/2014/main" id="{E1CA2AF7-B2BF-D84E-9CDB-180295F8FC9A}"/>
                </a:ext>
              </a:extLst>
            </p:cNvPr>
            <p:cNvSpPr/>
            <p:nvPr/>
          </p:nvSpPr>
          <p:spPr>
            <a:xfrm>
              <a:off x="8018502" y="4214089"/>
              <a:ext cx="95250" cy="123825"/>
            </a:xfrm>
            <a:custGeom>
              <a:avLst/>
              <a:gdLst>
                <a:gd name="connsiteX0" fmla="*/ 91535 w 95250"/>
                <a:gd name="connsiteY0" fmla="*/ 7144 h 123825"/>
                <a:gd name="connsiteX1" fmla="*/ 91535 w 95250"/>
                <a:gd name="connsiteY1" fmla="*/ 27242 h 123825"/>
                <a:gd name="connsiteX2" fmla="*/ 60674 w 95250"/>
                <a:gd name="connsiteY2" fmla="*/ 27242 h 123825"/>
                <a:gd name="connsiteX3" fmla="*/ 60674 w 95250"/>
                <a:gd name="connsiteY3" fmla="*/ 124016 h 123825"/>
                <a:gd name="connsiteX4" fmla="*/ 38100 w 95250"/>
                <a:gd name="connsiteY4" fmla="*/ 124016 h 123825"/>
                <a:gd name="connsiteX5" fmla="*/ 38100 w 95250"/>
                <a:gd name="connsiteY5" fmla="*/ 27242 h 123825"/>
                <a:gd name="connsiteX6" fmla="*/ 7144 w 95250"/>
                <a:gd name="connsiteY6" fmla="*/ 27242 h 123825"/>
                <a:gd name="connsiteX7" fmla="*/ 7144 w 95250"/>
                <a:gd name="connsiteY7" fmla="*/ 7144 h 123825"/>
                <a:gd name="connsiteX8" fmla="*/ 91535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535" y="7144"/>
                  </a:moveTo>
                  <a:lnTo>
                    <a:pt x="91535" y="27242"/>
                  </a:lnTo>
                  <a:lnTo>
                    <a:pt x="60674" y="27242"/>
                  </a:lnTo>
                  <a:lnTo>
                    <a:pt x="60674" y="124016"/>
                  </a:lnTo>
                  <a:lnTo>
                    <a:pt x="38100" y="124016"/>
                  </a:lnTo>
                  <a:lnTo>
                    <a:pt x="38100" y="27242"/>
                  </a:lnTo>
                  <a:lnTo>
                    <a:pt x="7144" y="27242"/>
                  </a:lnTo>
                  <a:lnTo>
                    <a:pt x="7144" y="7144"/>
                  </a:lnTo>
                  <a:lnTo>
                    <a:pt x="91535" y="7144"/>
                  </a:lnTo>
                  <a:close/>
                </a:path>
              </a:pathLst>
            </a:custGeom>
            <a:solidFill>
              <a:srgbClr val="293E40"/>
            </a:solidFill>
            <a:ln w="9525" cap="flat">
              <a:noFill/>
              <a:prstDash val="solid"/>
              <a:miter/>
            </a:ln>
          </p:spPr>
          <p:txBody>
            <a:bodyPr rtlCol="0" anchor="ctr"/>
            <a:lstStyle/>
            <a:p>
              <a:endParaRPr lang="en-US"/>
            </a:p>
          </p:txBody>
        </p:sp>
        <p:sp>
          <p:nvSpPr>
            <p:cNvPr id="32" name="Freeform: Shape 102">
              <a:extLst>
                <a:ext uri="{FF2B5EF4-FFF2-40B4-BE49-F238E27FC236}">
                  <a16:creationId xmlns:a16="http://schemas.microsoft.com/office/drawing/2014/main" id="{DCBE55ED-77A3-2B4B-A70F-66EC20B62B85}"/>
                </a:ext>
              </a:extLst>
            </p:cNvPr>
            <p:cNvSpPr/>
            <p:nvPr/>
          </p:nvSpPr>
          <p:spPr>
            <a:xfrm>
              <a:off x="8120705" y="4214089"/>
              <a:ext cx="123825" cy="123825"/>
            </a:xfrm>
            <a:custGeom>
              <a:avLst/>
              <a:gdLst>
                <a:gd name="connsiteX0" fmla="*/ 65627 w 123825"/>
                <a:gd name="connsiteY0" fmla="*/ 77153 h 123825"/>
                <a:gd name="connsiteX1" fmla="*/ 108204 w 123825"/>
                <a:gd name="connsiteY1" fmla="*/ 7144 h 123825"/>
                <a:gd name="connsiteX2" fmla="*/ 124016 w 123825"/>
                <a:gd name="connsiteY2" fmla="*/ 7144 h 123825"/>
                <a:gd name="connsiteX3" fmla="*/ 124016 w 123825"/>
                <a:gd name="connsiteY3" fmla="*/ 124016 h 123825"/>
                <a:gd name="connsiteX4" fmla="*/ 101441 w 123825"/>
                <a:gd name="connsiteY4" fmla="*/ 124016 h 123825"/>
                <a:gd name="connsiteX5" fmla="*/ 101441 w 123825"/>
                <a:gd name="connsiteY5" fmla="*/ 58960 h 123825"/>
                <a:gd name="connsiteX6" fmla="*/ 73438 w 123825"/>
                <a:gd name="connsiteY6" fmla="*/ 104870 h 123825"/>
                <a:gd name="connsiteX7" fmla="*/ 57817 w 123825"/>
                <a:gd name="connsiteY7" fmla="*/ 104870 h 123825"/>
                <a:gd name="connsiteX8" fmla="*/ 29718 w 123825"/>
                <a:gd name="connsiteY8" fmla="*/ 58960 h 123825"/>
                <a:gd name="connsiteX9" fmla="*/ 29718 w 123825"/>
                <a:gd name="connsiteY9" fmla="*/ 124016 h 123825"/>
                <a:gd name="connsiteX10" fmla="*/ 7144 w 123825"/>
                <a:gd name="connsiteY10" fmla="*/ 124016 h 123825"/>
                <a:gd name="connsiteX11" fmla="*/ 7144 w 123825"/>
                <a:gd name="connsiteY11" fmla="*/ 7144 h 123825"/>
                <a:gd name="connsiteX12" fmla="*/ 23051 w 123825"/>
                <a:gd name="connsiteY12" fmla="*/ 7144 h 123825"/>
                <a:gd name="connsiteX13" fmla="*/ 65627 w 123825"/>
                <a:gd name="connsiteY13" fmla="*/ 7715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627" y="77153"/>
                  </a:moveTo>
                  <a:lnTo>
                    <a:pt x="108204" y="7144"/>
                  </a:lnTo>
                  <a:lnTo>
                    <a:pt x="124016" y="7144"/>
                  </a:lnTo>
                  <a:lnTo>
                    <a:pt x="124016" y="124016"/>
                  </a:lnTo>
                  <a:lnTo>
                    <a:pt x="101441" y="124016"/>
                  </a:lnTo>
                  <a:lnTo>
                    <a:pt x="101441" y="58960"/>
                  </a:lnTo>
                  <a:lnTo>
                    <a:pt x="73438" y="104870"/>
                  </a:lnTo>
                  <a:lnTo>
                    <a:pt x="57817" y="104870"/>
                  </a:lnTo>
                  <a:lnTo>
                    <a:pt x="29718" y="58960"/>
                  </a:lnTo>
                  <a:lnTo>
                    <a:pt x="29718" y="124016"/>
                  </a:lnTo>
                  <a:lnTo>
                    <a:pt x="7144" y="124016"/>
                  </a:lnTo>
                  <a:lnTo>
                    <a:pt x="7144" y="7144"/>
                  </a:lnTo>
                  <a:lnTo>
                    <a:pt x="23051" y="7144"/>
                  </a:lnTo>
                  <a:lnTo>
                    <a:pt x="65627" y="77153"/>
                  </a:lnTo>
                  <a:close/>
                </a:path>
              </a:pathLst>
            </a:custGeom>
            <a:solidFill>
              <a:srgbClr val="293E40"/>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5" r:id="rId3"/>
    <p:sldLayoutId id="2147484144" r:id="rId4"/>
    <p:sldLayoutId id="2147484245" r:id="rId5"/>
    <p:sldLayoutId id="2147484246" r:id="rId6"/>
    <p:sldLayoutId id="2147484250" r:id="rId7"/>
    <p:sldLayoutId id="2147484252" r:id="rId8"/>
    <p:sldLayoutId id="2147484253" r:id="rId9"/>
    <p:sldLayoutId id="2147484254" r:id="rId10"/>
    <p:sldLayoutId id="2147484249" r:id="rId11"/>
    <p:sldLayoutId id="2147484255" r:id="rId12"/>
    <p:sldLayoutId id="2147484256" r:id="rId13"/>
    <p:sldLayoutId id="2147484257" r:id="rId14"/>
    <p:sldLayoutId id="2147484251" r:id="rId15"/>
    <p:sldLayoutId id="2147484276" r:id="rId16"/>
    <p:sldLayoutId id="2147484259" r:id="rId17"/>
    <p:sldLayoutId id="2147484102" r:id="rId18"/>
    <p:sldLayoutId id="2147484103" r:id="rId19"/>
    <p:sldLayoutId id="2147484104" r:id="rId20"/>
    <p:sldLayoutId id="2147484242" r:id="rId21"/>
    <p:sldLayoutId id="2147484105" r:id="rId22"/>
    <p:sldLayoutId id="2147484129" r:id="rId23"/>
    <p:sldLayoutId id="2147484248" r:id="rId24"/>
    <p:sldLayoutId id="2147484137" r:id="rId25"/>
    <p:sldLayoutId id="2147484106" r:id="rId26"/>
    <p:sldLayoutId id="2147484140" r:id="rId27"/>
    <p:sldLayoutId id="2147484244" r:id="rId28"/>
    <p:sldLayoutId id="2147484141" r:id="rId29"/>
    <p:sldLayoutId id="2147484142" r:id="rId30"/>
    <p:sldLayoutId id="2147484146" r:id="rId31"/>
    <p:sldLayoutId id="2147484243" r:id="rId32"/>
    <p:sldLayoutId id="2147484133" r:id="rId33"/>
    <p:sldLayoutId id="2147484132" r:id="rId34"/>
    <p:sldLayoutId id="2147484108" r:id="rId35"/>
    <p:sldLayoutId id="2147484109" r:id="rId36"/>
    <p:sldLayoutId id="2147484110" r:id="rId37"/>
    <p:sldLayoutId id="2147484111" r:id="rId38"/>
    <p:sldLayoutId id="2147484112" r:id="rId39"/>
    <p:sldLayoutId id="2147484247" r:id="rId40"/>
    <p:sldLayoutId id="2147484148" r:id="rId41"/>
    <p:sldLayoutId id="2147484149" r:id="rId42"/>
    <p:sldLayoutId id="2147484138" r:id="rId43"/>
    <p:sldLayoutId id="2147484125" r:id="rId4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mn-lt"/>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04" userDrawn="1">
          <p15:clr>
            <a:srgbClr val="F26B43"/>
          </p15:clr>
        </p15:guide>
        <p15:guide id="2" pos="1510" userDrawn="1">
          <p15:clr>
            <a:srgbClr val="F26B43"/>
          </p15:clr>
        </p15:guide>
        <p15:guide id="3" pos="1415" userDrawn="1">
          <p15:clr>
            <a:srgbClr val="F26B43"/>
          </p15:clr>
        </p15:guide>
        <p15:guide id="4" pos="323" userDrawn="1">
          <p15:clr>
            <a:srgbClr val="F26B43"/>
          </p15:clr>
        </p15:guide>
        <p15:guide id="5" pos="2698" userDrawn="1">
          <p15:clr>
            <a:srgbClr val="F26B43"/>
          </p15:clr>
        </p15:guide>
        <p15:guide id="6" pos="6164" userDrawn="1">
          <p15:clr>
            <a:srgbClr val="F26B43"/>
          </p15:clr>
        </p15:guide>
        <p15:guide id="7" pos="7352" userDrawn="1">
          <p15:clr>
            <a:srgbClr val="F26B43"/>
          </p15:clr>
        </p15:guide>
        <p15:guide id="8" orient="horz" pos="592" userDrawn="1">
          <p15:clr>
            <a:srgbClr val="F26B43"/>
          </p15:clr>
        </p15:guide>
        <p15:guide id="9" orient="horz" pos="1765" userDrawn="1">
          <p15:clr>
            <a:srgbClr val="F26B43"/>
          </p15:clr>
        </p15:guide>
        <p15:guide id="10" orient="horz" pos="2938" userDrawn="1">
          <p15:clr>
            <a:srgbClr val="F26B43"/>
          </p15:clr>
        </p15:guide>
        <p15:guide id="11" orient="horz" pos="4104" userDrawn="1">
          <p15:clr>
            <a:srgbClr val="F26B43"/>
          </p15:clr>
        </p15:guide>
        <p15:guide id="12" pos="6256" userDrawn="1">
          <p15:clr>
            <a:srgbClr val="F26B43"/>
          </p15:clr>
        </p15:guide>
        <p15:guide id="13" pos="5068" userDrawn="1">
          <p15:clr>
            <a:srgbClr val="F26B43"/>
          </p15:clr>
        </p15:guide>
        <p15:guide id="14" pos="4978" userDrawn="1">
          <p15:clr>
            <a:srgbClr val="F26B43"/>
          </p15:clr>
        </p15:guide>
        <p15:guide id="15" pos="3884" userDrawn="1">
          <p15:clr>
            <a:srgbClr val="F26B43"/>
          </p15:clr>
        </p15:guide>
        <p15:guide id="16" pos="3794" userDrawn="1">
          <p15:clr>
            <a:srgbClr val="F26B43"/>
          </p15:clr>
        </p15:guide>
        <p15:guide id="17" orient="horz" pos="3888" userDrawn="1">
          <p15:clr>
            <a:srgbClr val="F26B43"/>
          </p15:clr>
        </p15:guide>
        <p15:guide id="18" orient="horz" pos="10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bpillar10-demandmgmt.pptx" TargetMode="External"/><Relationship Id="rId2" Type="http://schemas.openxmlformats.org/officeDocument/2006/relationships/notesSlide" Target="../notesSlides/notesSlide10.xml"/><Relationship Id="rId1" Type="http://schemas.openxmlformats.org/officeDocument/2006/relationships/slideLayout" Target="../slideLayouts/slideLayout22.xml"/><Relationship Id="rId5" Type="http://schemas.openxmlformats.org/officeDocument/2006/relationships/hyperlink" Target="https://www.servicenow.com/content/dam/servicenow-assets/public/en-us/doc-type/success/quick-answer/demand-evaluation.pdf" TargetMode="External"/><Relationship Id="rId4" Type="http://schemas.openxmlformats.org/officeDocument/2006/relationships/hyperlink" Target="https://www.servicenow.com/success/playbook/manage-platform-demand.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Best.Practices@servicenow.com"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hyperlink" Target="http://www.servicenow.com/succes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20.jpeg"/><Relationship Id="rId5" Type="http://schemas.openxmlformats.org/officeDocument/2006/relationships/image" Target="../media/image15.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A3F4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FC8B4B-0A89-4485-B4EE-1BE6B6D26C15}"/>
              </a:ext>
            </a:extLst>
          </p:cNvPr>
          <p:cNvSpPr/>
          <p:nvPr/>
        </p:nvSpPr>
        <p:spPr>
          <a:xfrm>
            <a:off x="9931400" y="0"/>
            <a:ext cx="2257425" cy="6858000"/>
          </a:xfrm>
          <a:prstGeom prst="rect">
            <a:avLst/>
          </a:prstGeom>
          <a:solidFill>
            <a:srgbClr val="2A3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3">
            <a:extLst>
              <a:ext uri="{FF2B5EF4-FFF2-40B4-BE49-F238E27FC236}">
                <a16:creationId xmlns:a16="http://schemas.microsoft.com/office/drawing/2014/main" id="{E7DC4B57-5E73-4577-AEEB-D0D695AAA3CD}"/>
              </a:ext>
            </a:extLst>
          </p:cNvPr>
          <p:cNvPicPr>
            <a:picLocks noChangeAspect="1"/>
          </p:cNvPicPr>
          <p:nvPr/>
        </p:nvPicPr>
        <p:blipFill rotWithShape="1">
          <a:blip r:embed="rId3"/>
          <a:srcRect l="1907" b="2058"/>
          <a:stretch/>
        </p:blipFill>
        <p:spPr>
          <a:xfrm>
            <a:off x="33691" y="142875"/>
            <a:ext cx="11956295" cy="6715125"/>
          </a:xfrm>
          <a:prstGeom prst="rect">
            <a:avLst/>
          </a:prstGeom>
        </p:spPr>
      </p:pic>
      <p:sp>
        <p:nvSpPr>
          <p:cNvPr id="21" name="Text Placeholder 2">
            <a:extLst>
              <a:ext uri="{FF2B5EF4-FFF2-40B4-BE49-F238E27FC236}">
                <a16:creationId xmlns:a16="http://schemas.microsoft.com/office/drawing/2014/main" id="{198381F0-1A2D-4124-876D-DDED7ED06AEB}"/>
              </a:ext>
            </a:extLst>
          </p:cNvPr>
          <p:cNvSpPr>
            <a:spLocks noGrp="1"/>
          </p:cNvSpPr>
          <p:nvPr>
            <p:ph type="body" sz="quarter" idx="12"/>
          </p:nvPr>
        </p:nvSpPr>
        <p:spPr/>
        <p:txBody>
          <a:bodyPr/>
          <a:lstStyle/>
          <a:p>
            <a:r>
              <a:rPr lang="en-US"/>
              <a:t>Customer Success Best Practices</a:t>
            </a:r>
          </a:p>
        </p:txBody>
      </p:sp>
      <p:sp>
        <p:nvSpPr>
          <p:cNvPr id="20" name="Title 1">
            <a:extLst>
              <a:ext uri="{FF2B5EF4-FFF2-40B4-BE49-F238E27FC236}">
                <a16:creationId xmlns:a16="http://schemas.microsoft.com/office/drawing/2014/main" id="{512ABB41-C020-4111-B98C-A8A154B4C102}"/>
              </a:ext>
            </a:extLst>
          </p:cNvPr>
          <p:cNvSpPr>
            <a:spLocks noGrp="1"/>
          </p:cNvSpPr>
          <p:nvPr>
            <p:ph type="title"/>
          </p:nvPr>
        </p:nvSpPr>
        <p:spPr>
          <a:xfrm>
            <a:off x="420480" y="774667"/>
            <a:ext cx="7929436" cy="2642187"/>
          </a:xfrm>
        </p:spPr>
        <p:txBody>
          <a:bodyPr/>
          <a:lstStyle/>
          <a:p>
            <a:r>
              <a:rPr lang="en-US" sz="4400"/>
              <a:t>Managing Now </a:t>
            </a:r>
            <a:br>
              <a:rPr lang="en-US" sz="4400"/>
            </a:br>
            <a:r>
              <a:rPr lang="en-US" sz="4400"/>
              <a:t>Platform</a:t>
            </a:r>
            <a:r>
              <a:rPr lang="en-US" sz="4400" baseline="30000">
                <a:latin typeface="Century Gothic" panose="020B0502020202020204" pitchFamily="34" charset="0"/>
              </a:rPr>
              <a:t>®</a:t>
            </a:r>
            <a:r>
              <a:rPr lang="en-US" sz="4400"/>
              <a:t> Demand</a:t>
            </a:r>
          </a:p>
        </p:txBody>
      </p:sp>
      <p:sp>
        <p:nvSpPr>
          <p:cNvPr id="4" name="Text Placeholder 3">
            <a:extLst>
              <a:ext uri="{FF2B5EF4-FFF2-40B4-BE49-F238E27FC236}">
                <a16:creationId xmlns:a16="http://schemas.microsoft.com/office/drawing/2014/main" id="{AE6DBE3D-832E-4725-8408-176225FD9999}"/>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3A6872DE-FF7C-437C-8979-7376E2B721C3}"/>
              </a:ext>
            </a:extLst>
          </p:cNvPr>
          <p:cNvSpPr>
            <a:spLocks noGrp="1"/>
          </p:cNvSpPr>
          <p:nvPr>
            <p:ph type="body" sz="quarter" idx="14"/>
          </p:nvPr>
        </p:nvSpPr>
        <p:spPr/>
        <p:txBody>
          <a:bodyPr/>
          <a:lstStyle/>
          <a:p>
            <a:endParaRPr lang="en-US"/>
          </a:p>
        </p:txBody>
      </p:sp>
      <p:grpSp>
        <p:nvGrpSpPr>
          <p:cNvPr id="11" name="Graphic 42">
            <a:extLst>
              <a:ext uri="{FF2B5EF4-FFF2-40B4-BE49-F238E27FC236}">
                <a16:creationId xmlns:a16="http://schemas.microsoft.com/office/drawing/2014/main" id="{1F46B996-96D0-4F8D-8DCA-2A473AB8ABB2}"/>
              </a:ext>
            </a:extLst>
          </p:cNvPr>
          <p:cNvGrpSpPr/>
          <p:nvPr/>
        </p:nvGrpSpPr>
        <p:grpSpPr>
          <a:xfrm>
            <a:off x="370118" y="895350"/>
            <a:ext cx="1885270" cy="555625"/>
            <a:chOff x="803237" y="2081175"/>
            <a:chExt cx="11182350" cy="3295650"/>
          </a:xfrm>
        </p:grpSpPr>
        <p:sp>
          <p:nvSpPr>
            <p:cNvPr id="12" name="Freeform: Shape 44">
              <a:extLst>
                <a:ext uri="{FF2B5EF4-FFF2-40B4-BE49-F238E27FC236}">
                  <a16:creationId xmlns:a16="http://schemas.microsoft.com/office/drawing/2014/main" id="{2BC88202-3186-4DB1-B814-AFF0E2D5269C}"/>
                </a:ext>
              </a:extLst>
            </p:cNvPr>
            <p:cNvSpPr/>
            <p:nvPr/>
          </p:nvSpPr>
          <p:spPr>
            <a:xfrm>
              <a:off x="3507766" y="3453249"/>
              <a:ext cx="581025" cy="942975"/>
            </a:xfrm>
            <a:custGeom>
              <a:avLst/>
              <a:gdLst>
                <a:gd name="connsiteX0" fmla="*/ 502348 w 581025"/>
                <a:gd name="connsiteY0" fmla="*/ 7146 h 942975"/>
                <a:gd name="connsiteX1" fmla="*/ 243459 w 581025"/>
                <a:gd name="connsiteY1" fmla="*/ 100110 h 942975"/>
                <a:gd name="connsiteX2" fmla="*/ 243459 w 581025"/>
                <a:gd name="connsiteY2" fmla="*/ 16671 h 942975"/>
                <a:gd name="connsiteX3" fmla="*/ 7144 w 581025"/>
                <a:gd name="connsiteY3" fmla="*/ 16671 h 942975"/>
                <a:gd name="connsiteX4" fmla="*/ 7144 w 581025"/>
                <a:gd name="connsiteY4" fmla="*/ 936786 h 942975"/>
                <a:gd name="connsiteX5" fmla="*/ 252889 w 581025"/>
                <a:gd name="connsiteY5" fmla="*/ 936786 h 942975"/>
                <a:gd name="connsiteX6" fmla="*/ 252889 w 581025"/>
                <a:gd name="connsiteY6" fmla="*/ 348712 h 942975"/>
                <a:gd name="connsiteX7" fmla="*/ 475964 w 581025"/>
                <a:gd name="connsiteY7" fmla="*/ 234888 h 942975"/>
                <a:gd name="connsiteX8" fmla="*/ 574548 w 581025"/>
                <a:gd name="connsiteY8" fmla="*/ 249652 h 942975"/>
                <a:gd name="connsiteX9" fmla="*/ 574548 w 581025"/>
                <a:gd name="connsiteY9" fmla="*/ 13527 h 942975"/>
                <a:gd name="connsiteX10" fmla="*/ 502349 w 581025"/>
                <a:gd name="connsiteY10" fmla="*/ 71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025" h="942975">
                  <a:moveTo>
                    <a:pt x="502348" y="7146"/>
                  </a:moveTo>
                  <a:cubicBezTo>
                    <a:pt x="407828" y="6860"/>
                    <a:pt x="316206" y="39761"/>
                    <a:pt x="243459" y="100110"/>
                  </a:cubicBezTo>
                  <a:lnTo>
                    <a:pt x="243459" y="16671"/>
                  </a:lnTo>
                  <a:lnTo>
                    <a:pt x="7144" y="16671"/>
                  </a:lnTo>
                  <a:lnTo>
                    <a:pt x="7144" y="936786"/>
                  </a:lnTo>
                  <a:lnTo>
                    <a:pt x="252889" y="936786"/>
                  </a:lnTo>
                  <a:lnTo>
                    <a:pt x="252889" y="348712"/>
                  </a:lnTo>
                  <a:cubicBezTo>
                    <a:pt x="286893" y="301087"/>
                    <a:pt x="371951" y="234888"/>
                    <a:pt x="475964" y="234888"/>
                  </a:cubicBezTo>
                  <a:cubicBezTo>
                    <a:pt x="512921" y="234888"/>
                    <a:pt x="546830" y="237555"/>
                    <a:pt x="574548" y="249652"/>
                  </a:cubicBezTo>
                  <a:lnTo>
                    <a:pt x="574548" y="13527"/>
                  </a:lnTo>
                  <a:cubicBezTo>
                    <a:pt x="550710" y="9326"/>
                    <a:pt x="526554" y="7191"/>
                    <a:pt x="502349" y="7146"/>
                  </a:cubicBezTo>
                </a:path>
              </a:pathLst>
            </a:custGeom>
            <a:solidFill>
              <a:srgbClr val="FFFFFF"/>
            </a:solidFill>
            <a:ln w="9525" cap="flat">
              <a:noFill/>
              <a:prstDash val="solid"/>
              <a:miter/>
            </a:ln>
          </p:spPr>
          <p:txBody>
            <a:bodyPr rtlCol="0" anchor="ctr"/>
            <a:lstStyle/>
            <a:p>
              <a:endParaRPr lang="en-US"/>
            </a:p>
          </p:txBody>
        </p:sp>
        <p:sp>
          <p:nvSpPr>
            <p:cNvPr id="14" name="Freeform: Shape 45">
              <a:extLst>
                <a:ext uri="{FF2B5EF4-FFF2-40B4-BE49-F238E27FC236}">
                  <a16:creationId xmlns:a16="http://schemas.microsoft.com/office/drawing/2014/main" id="{F5F0EFF2-7A33-4FA8-A669-CA6C00A89AA7}"/>
                </a:ext>
              </a:extLst>
            </p:cNvPr>
            <p:cNvSpPr/>
            <p:nvPr/>
          </p:nvSpPr>
          <p:spPr>
            <a:xfrm>
              <a:off x="1741735" y="3443821"/>
              <a:ext cx="742950" cy="971550"/>
            </a:xfrm>
            <a:custGeom>
              <a:avLst/>
              <a:gdLst>
                <a:gd name="connsiteX0" fmla="*/ 126206 w 742950"/>
                <a:gd name="connsiteY0" fmla="*/ 665417 h 971550"/>
                <a:gd name="connsiteX1" fmla="*/ 377571 w 742950"/>
                <a:gd name="connsiteY1" fmla="*/ 756476 h 971550"/>
                <a:gd name="connsiteX2" fmla="*/ 494824 w 742950"/>
                <a:gd name="connsiteY2" fmla="*/ 678752 h 971550"/>
                <a:gd name="connsiteX3" fmla="*/ 50578 w 742950"/>
                <a:gd name="connsiteY3" fmla="*/ 293656 h 971550"/>
                <a:gd name="connsiteX4" fmla="*/ 402146 w 742950"/>
                <a:gd name="connsiteY4" fmla="*/ 7144 h 971550"/>
                <a:gd name="connsiteX5" fmla="*/ 712184 w 742950"/>
                <a:gd name="connsiteY5" fmla="*/ 100108 h 971550"/>
                <a:gd name="connsiteX6" fmla="*/ 596837 w 742950"/>
                <a:gd name="connsiteY6" fmla="*/ 278416 h 971550"/>
                <a:gd name="connsiteX7" fmla="*/ 421100 w 742950"/>
                <a:gd name="connsiteY7" fmla="*/ 215837 h 971550"/>
                <a:gd name="connsiteX8" fmla="*/ 296323 w 742950"/>
                <a:gd name="connsiteY8" fmla="*/ 289846 h 971550"/>
                <a:gd name="connsiteX9" fmla="*/ 740474 w 742950"/>
                <a:gd name="connsiteY9" fmla="*/ 680371 h 971550"/>
                <a:gd name="connsiteX10" fmla="*/ 375761 w 742950"/>
                <a:gd name="connsiteY10" fmla="*/ 964978 h 971550"/>
                <a:gd name="connsiteX11" fmla="*/ 7144 w 742950"/>
                <a:gd name="connsiteY11" fmla="*/ 84115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2950" h="971550">
                  <a:moveTo>
                    <a:pt x="126206" y="665417"/>
                  </a:moveTo>
                  <a:cubicBezTo>
                    <a:pt x="188595" y="722567"/>
                    <a:pt x="284988" y="756476"/>
                    <a:pt x="377571" y="756476"/>
                  </a:cubicBezTo>
                  <a:cubicBezTo>
                    <a:pt x="444246" y="756476"/>
                    <a:pt x="494824" y="724281"/>
                    <a:pt x="494824" y="678752"/>
                  </a:cubicBezTo>
                  <a:cubicBezTo>
                    <a:pt x="494824" y="540258"/>
                    <a:pt x="50578" y="589598"/>
                    <a:pt x="50578" y="293656"/>
                  </a:cubicBezTo>
                  <a:cubicBezTo>
                    <a:pt x="50578" y="117158"/>
                    <a:pt x="220694" y="7144"/>
                    <a:pt x="402146" y="7144"/>
                  </a:cubicBezTo>
                  <a:cubicBezTo>
                    <a:pt x="521208" y="7144"/>
                    <a:pt x="651701" y="52673"/>
                    <a:pt x="712184" y="100108"/>
                  </a:cubicBezTo>
                  <a:lnTo>
                    <a:pt x="596837" y="278416"/>
                  </a:lnTo>
                  <a:cubicBezTo>
                    <a:pt x="549212" y="244316"/>
                    <a:pt x="487204" y="215837"/>
                    <a:pt x="421100" y="215837"/>
                  </a:cubicBezTo>
                  <a:cubicBezTo>
                    <a:pt x="352996" y="215837"/>
                    <a:pt x="296323" y="242411"/>
                    <a:pt x="296323" y="289846"/>
                  </a:cubicBezTo>
                  <a:cubicBezTo>
                    <a:pt x="296323" y="409384"/>
                    <a:pt x="740474" y="361950"/>
                    <a:pt x="740474" y="680371"/>
                  </a:cubicBezTo>
                  <a:cubicBezTo>
                    <a:pt x="740474" y="856774"/>
                    <a:pt x="568452" y="964978"/>
                    <a:pt x="375761" y="964978"/>
                  </a:cubicBezTo>
                  <a:cubicBezTo>
                    <a:pt x="242940" y="963405"/>
                    <a:pt x="113979" y="920085"/>
                    <a:pt x="7144" y="841153"/>
                  </a:cubicBezTo>
                  <a:close/>
                </a:path>
              </a:pathLst>
            </a:custGeom>
            <a:solidFill>
              <a:srgbClr val="FFFFFF"/>
            </a:solidFill>
            <a:ln w="9525" cap="flat">
              <a:noFill/>
              <a:prstDash val="solid"/>
              <a:miter/>
            </a:ln>
          </p:spPr>
          <p:txBody>
            <a:bodyPr rtlCol="0" anchor="ctr"/>
            <a:lstStyle/>
            <a:p>
              <a:endParaRPr lang="en-US"/>
            </a:p>
          </p:txBody>
        </p:sp>
        <p:sp>
          <p:nvSpPr>
            <p:cNvPr id="15" name="Freeform: Shape 46">
              <a:extLst>
                <a:ext uri="{FF2B5EF4-FFF2-40B4-BE49-F238E27FC236}">
                  <a16:creationId xmlns:a16="http://schemas.microsoft.com/office/drawing/2014/main" id="{4011B37C-7858-42DF-BE11-128B250554D8}"/>
                </a:ext>
              </a:extLst>
            </p:cNvPr>
            <p:cNvSpPr/>
            <p:nvPr/>
          </p:nvSpPr>
          <p:spPr>
            <a:xfrm>
              <a:off x="2524024" y="3443821"/>
              <a:ext cx="885825" cy="971550"/>
            </a:xfrm>
            <a:custGeom>
              <a:avLst/>
              <a:gdLst>
                <a:gd name="connsiteX0" fmla="*/ 886015 w 885825"/>
                <a:gd name="connsiteY0" fmla="*/ 477679 h 971550"/>
                <a:gd name="connsiteX1" fmla="*/ 453295 w 885825"/>
                <a:gd name="connsiteY1" fmla="*/ 7144 h 971550"/>
                <a:gd name="connsiteX2" fmla="*/ 7144 w 885825"/>
                <a:gd name="connsiteY2" fmla="*/ 487109 h 971550"/>
                <a:gd name="connsiteX3" fmla="*/ 487299 w 885825"/>
                <a:gd name="connsiteY3" fmla="*/ 965168 h 971550"/>
                <a:gd name="connsiteX4" fmla="*/ 863346 w 885825"/>
                <a:gd name="connsiteY4" fmla="*/ 800195 h 971550"/>
                <a:gd name="connsiteX5" fmla="*/ 723519 w 885825"/>
                <a:gd name="connsiteY5" fmla="*/ 659797 h 971550"/>
                <a:gd name="connsiteX6" fmla="*/ 492919 w 885825"/>
                <a:gd name="connsiteY6" fmla="*/ 766001 h 971550"/>
                <a:gd name="connsiteX7" fmla="*/ 245269 w 885825"/>
                <a:gd name="connsiteY7" fmla="*/ 547878 h 971550"/>
                <a:gd name="connsiteX8" fmla="*/ 880300 w 885825"/>
                <a:gd name="connsiteY8" fmla="*/ 547878 h 971550"/>
                <a:gd name="connsiteX9" fmla="*/ 886015 w 885825"/>
                <a:gd name="connsiteY9" fmla="*/ 477679 h 971550"/>
                <a:gd name="connsiteX10" fmla="*/ 256699 w 885825"/>
                <a:gd name="connsiteY10" fmla="*/ 367570 h 971550"/>
                <a:gd name="connsiteX11" fmla="*/ 453295 w 885825"/>
                <a:gd name="connsiteY11" fmla="*/ 206312 h 971550"/>
                <a:gd name="connsiteX12" fmla="*/ 634270 w 885825"/>
                <a:gd name="connsiteY12"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825" h="971550">
                  <a:moveTo>
                    <a:pt x="886015" y="477679"/>
                  </a:moveTo>
                  <a:cubicBezTo>
                    <a:pt x="886015" y="221552"/>
                    <a:pt x="706564" y="7144"/>
                    <a:pt x="453295" y="7144"/>
                  </a:cubicBezTo>
                  <a:cubicBezTo>
                    <a:pt x="181070" y="7144"/>
                    <a:pt x="7144" y="230981"/>
                    <a:pt x="7144" y="487109"/>
                  </a:cubicBezTo>
                  <a:cubicBezTo>
                    <a:pt x="7144" y="775526"/>
                    <a:pt x="213169" y="965168"/>
                    <a:pt x="487299" y="965168"/>
                  </a:cubicBezTo>
                  <a:cubicBezTo>
                    <a:pt x="629031" y="965168"/>
                    <a:pt x="774573" y="906399"/>
                    <a:pt x="863346" y="800195"/>
                  </a:cubicBezTo>
                  <a:lnTo>
                    <a:pt x="723519" y="659797"/>
                  </a:lnTo>
                  <a:cubicBezTo>
                    <a:pt x="680085" y="707422"/>
                    <a:pt x="596932" y="766001"/>
                    <a:pt x="492919" y="766001"/>
                  </a:cubicBezTo>
                  <a:cubicBezTo>
                    <a:pt x="362521" y="766001"/>
                    <a:pt x="258604" y="676847"/>
                    <a:pt x="245269" y="547878"/>
                  </a:cubicBezTo>
                  <a:lnTo>
                    <a:pt x="880300" y="547878"/>
                  </a:lnTo>
                  <a:cubicBezTo>
                    <a:pt x="884241" y="524689"/>
                    <a:pt x="886153" y="501200"/>
                    <a:pt x="886015" y="477679"/>
                  </a:cubicBezTo>
                  <a:close/>
                  <a:moveTo>
                    <a:pt x="256699" y="367570"/>
                  </a:moveTo>
                  <a:cubicBezTo>
                    <a:pt x="268034" y="284131"/>
                    <a:pt x="351187" y="206312"/>
                    <a:pt x="453295" y="206312"/>
                  </a:cubicBezTo>
                  <a:cubicBezTo>
                    <a:pt x="545679" y="206668"/>
                    <a:pt x="623305" y="275837"/>
                    <a:pt x="634270" y="367570"/>
                  </a:cubicBezTo>
                  <a:close/>
                </a:path>
              </a:pathLst>
            </a:custGeom>
            <a:solidFill>
              <a:srgbClr val="FFFFFF"/>
            </a:solidFill>
            <a:ln w="9525" cap="flat">
              <a:noFill/>
              <a:prstDash val="solid"/>
              <a:miter/>
            </a:ln>
          </p:spPr>
          <p:txBody>
            <a:bodyPr rtlCol="0" anchor="ctr"/>
            <a:lstStyle/>
            <a:p>
              <a:endParaRPr lang="en-US"/>
            </a:p>
          </p:txBody>
        </p:sp>
        <p:sp>
          <p:nvSpPr>
            <p:cNvPr id="16" name="Freeform: Shape 47">
              <a:extLst>
                <a:ext uri="{FF2B5EF4-FFF2-40B4-BE49-F238E27FC236}">
                  <a16:creationId xmlns:a16="http://schemas.microsoft.com/office/drawing/2014/main" id="{78CCE690-74C3-4155-ADE8-0E7B7C49C9C3}"/>
                </a:ext>
              </a:extLst>
            </p:cNvPr>
            <p:cNvSpPr/>
            <p:nvPr/>
          </p:nvSpPr>
          <p:spPr>
            <a:xfrm>
              <a:off x="4154227" y="3462776"/>
              <a:ext cx="1019175" cy="933450"/>
            </a:xfrm>
            <a:custGeom>
              <a:avLst/>
              <a:gdLst>
                <a:gd name="connsiteX0" fmla="*/ 513683 w 1019175"/>
                <a:gd name="connsiteY0" fmla="*/ 568738 h 933450"/>
                <a:gd name="connsiteX1" fmla="*/ 765048 w 1019175"/>
                <a:gd name="connsiteY1" fmla="*/ 7144 h 933450"/>
                <a:gd name="connsiteX2" fmla="*/ 1020223 w 1019175"/>
                <a:gd name="connsiteY2" fmla="*/ 7144 h 933450"/>
                <a:gd name="connsiteX3" fmla="*/ 598742 w 1019175"/>
                <a:gd name="connsiteY3" fmla="*/ 927259 h 933450"/>
                <a:gd name="connsiteX4" fmla="*/ 428625 w 1019175"/>
                <a:gd name="connsiteY4" fmla="*/ 927259 h 933450"/>
                <a:gd name="connsiteX5" fmla="*/ 7144 w 1019175"/>
                <a:gd name="connsiteY5" fmla="*/ 7144 h 933450"/>
                <a:gd name="connsiteX6" fmla="*/ 262319 w 1019175"/>
                <a:gd name="connsiteY6" fmla="*/ 7144 h 933450"/>
                <a:gd name="connsiteX7" fmla="*/ 513683 w 1019175"/>
                <a:gd name="connsiteY7" fmla="*/ 568738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9175" h="933450">
                  <a:moveTo>
                    <a:pt x="513683" y="568738"/>
                  </a:moveTo>
                  <a:lnTo>
                    <a:pt x="765048" y="7144"/>
                  </a:lnTo>
                  <a:lnTo>
                    <a:pt x="1020223" y="7144"/>
                  </a:lnTo>
                  <a:lnTo>
                    <a:pt x="598742" y="927259"/>
                  </a:lnTo>
                  <a:lnTo>
                    <a:pt x="428625" y="927259"/>
                  </a:lnTo>
                  <a:lnTo>
                    <a:pt x="7144" y="7144"/>
                  </a:lnTo>
                  <a:lnTo>
                    <a:pt x="262319" y="7144"/>
                  </a:lnTo>
                  <a:lnTo>
                    <a:pt x="513683" y="568738"/>
                  </a:lnTo>
                  <a:close/>
                </a:path>
              </a:pathLst>
            </a:custGeom>
            <a:solidFill>
              <a:srgbClr val="FFFFFF"/>
            </a:solidFill>
            <a:ln w="9525" cap="flat">
              <a:noFill/>
              <a:prstDash val="solid"/>
              <a:miter/>
            </a:ln>
          </p:spPr>
          <p:txBody>
            <a:bodyPr rtlCol="0" anchor="ctr"/>
            <a:lstStyle/>
            <a:p>
              <a:endParaRPr lang="en-US"/>
            </a:p>
          </p:txBody>
        </p:sp>
        <p:sp>
          <p:nvSpPr>
            <p:cNvPr id="17" name="Freeform: Shape 48">
              <a:extLst>
                <a:ext uri="{FF2B5EF4-FFF2-40B4-BE49-F238E27FC236}">
                  <a16:creationId xmlns:a16="http://schemas.microsoft.com/office/drawing/2014/main" id="{AEE5B8FD-10C2-459C-94FE-77ADDAA2B93C}"/>
                </a:ext>
              </a:extLst>
            </p:cNvPr>
            <p:cNvSpPr/>
            <p:nvPr/>
          </p:nvSpPr>
          <p:spPr>
            <a:xfrm>
              <a:off x="5212931" y="3030722"/>
              <a:ext cx="323850" cy="323850"/>
            </a:xfrm>
            <a:custGeom>
              <a:avLst/>
              <a:gdLst>
                <a:gd name="connsiteX0" fmla="*/ 167831 w 323850"/>
                <a:gd name="connsiteY0" fmla="*/ 7144 h 323850"/>
                <a:gd name="connsiteX1" fmla="*/ 322007 w 323850"/>
                <a:gd name="connsiteY1" fmla="*/ 167798 h 323850"/>
                <a:gd name="connsiteX2" fmla="*/ 161353 w 323850"/>
                <a:gd name="connsiteY2" fmla="*/ 321974 h 323850"/>
                <a:gd name="connsiteX3" fmla="*/ 7144 w 323850"/>
                <a:gd name="connsiteY3" fmla="*/ 164878 h 323850"/>
                <a:gd name="connsiteX4" fmla="*/ 164943 w 323850"/>
                <a:gd name="connsiteY4" fmla="*/ 7400 h 323850"/>
                <a:gd name="connsiteX5" fmla="*/ 167830 w 323850"/>
                <a:gd name="connsiteY5" fmla="*/ 7429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0" h="323850">
                  <a:moveTo>
                    <a:pt x="167831" y="7144"/>
                  </a:moveTo>
                  <a:cubicBezTo>
                    <a:pt x="254769" y="8933"/>
                    <a:pt x="323796" y="80860"/>
                    <a:pt x="322007" y="167798"/>
                  </a:cubicBezTo>
                  <a:cubicBezTo>
                    <a:pt x="320218" y="254735"/>
                    <a:pt x="248291" y="323762"/>
                    <a:pt x="161353" y="321974"/>
                  </a:cubicBezTo>
                  <a:cubicBezTo>
                    <a:pt x="75801" y="320213"/>
                    <a:pt x="7317" y="250448"/>
                    <a:pt x="7144" y="164878"/>
                  </a:cubicBezTo>
                  <a:cubicBezTo>
                    <a:pt x="7233" y="77816"/>
                    <a:pt x="77882" y="7311"/>
                    <a:pt x="164943" y="7400"/>
                  </a:cubicBezTo>
                  <a:cubicBezTo>
                    <a:pt x="165906" y="7401"/>
                    <a:pt x="166868" y="7411"/>
                    <a:pt x="167830" y="7429"/>
                  </a:cubicBezTo>
                </a:path>
              </a:pathLst>
            </a:custGeom>
            <a:solidFill>
              <a:srgbClr val="FFFFFF"/>
            </a:solidFill>
            <a:ln w="9525" cap="flat">
              <a:noFill/>
              <a:prstDash val="solid"/>
              <a:miter/>
            </a:ln>
          </p:spPr>
          <p:txBody>
            <a:bodyPr rtlCol="0" anchor="ctr"/>
            <a:lstStyle/>
            <a:p>
              <a:endParaRPr lang="en-US"/>
            </a:p>
          </p:txBody>
        </p:sp>
        <p:sp>
          <p:nvSpPr>
            <p:cNvPr id="18" name="Freeform: Shape 49">
              <a:extLst>
                <a:ext uri="{FF2B5EF4-FFF2-40B4-BE49-F238E27FC236}">
                  <a16:creationId xmlns:a16="http://schemas.microsoft.com/office/drawing/2014/main" id="{432CE5E6-B819-46D9-AD80-12D1409225E0}"/>
                </a:ext>
              </a:extLst>
            </p:cNvPr>
            <p:cNvSpPr/>
            <p:nvPr/>
          </p:nvSpPr>
          <p:spPr>
            <a:xfrm>
              <a:off x="5250745" y="3462776"/>
              <a:ext cx="257175" cy="933450"/>
            </a:xfrm>
            <a:custGeom>
              <a:avLst/>
              <a:gdLst>
                <a:gd name="connsiteX0" fmla="*/ 7144 w 257175"/>
                <a:gd name="connsiteY0" fmla="*/ 7144 h 933450"/>
                <a:gd name="connsiteX1" fmla="*/ 252889 w 257175"/>
                <a:gd name="connsiteY1" fmla="*/ 7144 h 933450"/>
                <a:gd name="connsiteX2" fmla="*/ 252889 w 257175"/>
                <a:gd name="connsiteY2" fmla="*/ 927259 h 933450"/>
                <a:gd name="connsiteX3" fmla="*/ 7144 w 257175"/>
                <a:gd name="connsiteY3" fmla="*/ 927259 h 933450"/>
              </a:gdLst>
              <a:ahLst/>
              <a:cxnLst>
                <a:cxn ang="0">
                  <a:pos x="connsiteX0" y="connsiteY0"/>
                </a:cxn>
                <a:cxn ang="0">
                  <a:pos x="connsiteX1" y="connsiteY1"/>
                </a:cxn>
                <a:cxn ang="0">
                  <a:pos x="connsiteX2" y="connsiteY2"/>
                </a:cxn>
                <a:cxn ang="0">
                  <a:pos x="connsiteX3" y="connsiteY3"/>
                </a:cxn>
              </a:cxnLst>
              <a:rect l="l" t="t" r="r" b="b"/>
              <a:pathLst>
                <a:path w="257175" h="933450">
                  <a:moveTo>
                    <a:pt x="7144" y="7144"/>
                  </a:moveTo>
                  <a:lnTo>
                    <a:pt x="252889" y="7144"/>
                  </a:lnTo>
                  <a:lnTo>
                    <a:pt x="252889" y="927259"/>
                  </a:lnTo>
                  <a:lnTo>
                    <a:pt x="7144" y="927259"/>
                  </a:lnTo>
                  <a:close/>
                </a:path>
              </a:pathLst>
            </a:custGeom>
            <a:solidFill>
              <a:srgbClr val="FFFFFF"/>
            </a:solidFill>
            <a:ln w="9525" cap="flat">
              <a:noFill/>
              <a:prstDash val="solid"/>
              <a:miter/>
            </a:ln>
          </p:spPr>
          <p:txBody>
            <a:bodyPr rtlCol="0" anchor="ctr"/>
            <a:lstStyle/>
            <a:p>
              <a:endParaRPr lang="en-US"/>
            </a:p>
          </p:txBody>
        </p:sp>
        <p:sp>
          <p:nvSpPr>
            <p:cNvPr id="19" name="Freeform: Shape 50">
              <a:extLst>
                <a:ext uri="{FF2B5EF4-FFF2-40B4-BE49-F238E27FC236}">
                  <a16:creationId xmlns:a16="http://schemas.microsoft.com/office/drawing/2014/main" id="{93F14CE6-EFE2-4693-AA53-50000AFA148F}"/>
                </a:ext>
              </a:extLst>
            </p:cNvPr>
            <p:cNvSpPr/>
            <p:nvPr/>
          </p:nvSpPr>
          <p:spPr>
            <a:xfrm>
              <a:off x="5605171" y="3443821"/>
              <a:ext cx="914400" cy="971550"/>
            </a:xfrm>
            <a:custGeom>
              <a:avLst/>
              <a:gdLst>
                <a:gd name="connsiteX0" fmla="*/ 914400 w 914400"/>
                <a:gd name="connsiteY0" fmla="*/ 758380 h 971550"/>
                <a:gd name="connsiteX1" fmla="*/ 498538 w 914400"/>
                <a:gd name="connsiteY1" fmla="*/ 965168 h 971550"/>
                <a:gd name="connsiteX2" fmla="*/ 7144 w 914400"/>
                <a:gd name="connsiteY2" fmla="*/ 487109 h 971550"/>
                <a:gd name="connsiteX3" fmla="*/ 500443 w 914400"/>
                <a:gd name="connsiteY3" fmla="*/ 7144 h 971550"/>
                <a:gd name="connsiteX4" fmla="*/ 886015 w 914400"/>
                <a:gd name="connsiteY4" fmla="*/ 191167 h 971550"/>
                <a:gd name="connsiteX5" fmla="*/ 712089 w 914400"/>
                <a:gd name="connsiteY5" fmla="*/ 344805 h 971550"/>
                <a:gd name="connsiteX6" fmla="*/ 500443 w 914400"/>
                <a:gd name="connsiteY6" fmla="*/ 234791 h 971550"/>
                <a:gd name="connsiteX7" fmla="*/ 252793 w 914400"/>
                <a:gd name="connsiteY7" fmla="*/ 487109 h 971550"/>
                <a:gd name="connsiteX8" fmla="*/ 506063 w 914400"/>
                <a:gd name="connsiteY8" fmla="*/ 737521 h 971550"/>
                <a:gd name="connsiteX9" fmla="*/ 725138 w 914400"/>
                <a:gd name="connsiteY9" fmla="*/ 616172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 h="971550">
                  <a:moveTo>
                    <a:pt x="914400" y="758380"/>
                  </a:moveTo>
                  <a:cubicBezTo>
                    <a:pt x="806672" y="902589"/>
                    <a:pt x="670560" y="965168"/>
                    <a:pt x="498538" y="965168"/>
                  </a:cubicBezTo>
                  <a:cubicBezTo>
                    <a:pt x="215074" y="965168"/>
                    <a:pt x="7144" y="752761"/>
                    <a:pt x="7144" y="487109"/>
                  </a:cubicBezTo>
                  <a:cubicBezTo>
                    <a:pt x="7144" y="219646"/>
                    <a:pt x="220694" y="7144"/>
                    <a:pt x="500443" y="7144"/>
                  </a:cubicBezTo>
                  <a:cubicBezTo>
                    <a:pt x="659225" y="7144"/>
                    <a:pt x="800957" y="81153"/>
                    <a:pt x="886015" y="191167"/>
                  </a:cubicBezTo>
                  <a:lnTo>
                    <a:pt x="712089" y="344805"/>
                  </a:lnTo>
                  <a:cubicBezTo>
                    <a:pt x="663035" y="280321"/>
                    <a:pt x="589312" y="234791"/>
                    <a:pt x="500443" y="234791"/>
                  </a:cubicBezTo>
                  <a:cubicBezTo>
                    <a:pt x="358711" y="234791"/>
                    <a:pt x="252793" y="346710"/>
                    <a:pt x="252793" y="487109"/>
                  </a:cubicBezTo>
                  <a:cubicBezTo>
                    <a:pt x="252793" y="631317"/>
                    <a:pt x="356806" y="737521"/>
                    <a:pt x="506063" y="737521"/>
                  </a:cubicBezTo>
                  <a:cubicBezTo>
                    <a:pt x="606266" y="737521"/>
                    <a:pt x="685705" y="676847"/>
                    <a:pt x="725138" y="616172"/>
                  </a:cubicBezTo>
                  <a:close/>
                </a:path>
              </a:pathLst>
            </a:custGeom>
            <a:solidFill>
              <a:srgbClr val="FFFFFF"/>
            </a:solidFill>
            <a:ln w="9525" cap="flat">
              <a:noFill/>
              <a:prstDash val="solid"/>
              <a:miter/>
            </a:ln>
          </p:spPr>
          <p:txBody>
            <a:bodyPr rtlCol="0" anchor="ctr"/>
            <a:lstStyle/>
            <a:p>
              <a:endParaRPr lang="en-US"/>
            </a:p>
          </p:txBody>
        </p:sp>
        <p:sp>
          <p:nvSpPr>
            <p:cNvPr id="22" name="Freeform: Shape 51">
              <a:extLst>
                <a:ext uri="{FF2B5EF4-FFF2-40B4-BE49-F238E27FC236}">
                  <a16:creationId xmlns:a16="http://schemas.microsoft.com/office/drawing/2014/main" id="{A02CBA6D-48B8-4182-A228-7BF1688C4B9A}"/>
                </a:ext>
              </a:extLst>
            </p:cNvPr>
            <p:cNvSpPr/>
            <p:nvPr/>
          </p:nvSpPr>
          <p:spPr>
            <a:xfrm>
              <a:off x="6548622" y="3443821"/>
              <a:ext cx="885825" cy="971550"/>
            </a:xfrm>
            <a:custGeom>
              <a:avLst/>
              <a:gdLst>
                <a:gd name="connsiteX0" fmla="*/ 863346 w 885825"/>
                <a:gd name="connsiteY0" fmla="*/ 800195 h 971550"/>
                <a:gd name="connsiteX1" fmla="*/ 487204 w 885825"/>
                <a:gd name="connsiteY1" fmla="*/ 965168 h 971550"/>
                <a:gd name="connsiteX2" fmla="*/ 7144 w 885825"/>
                <a:gd name="connsiteY2" fmla="*/ 487109 h 971550"/>
                <a:gd name="connsiteX3" fmla="*/ 453200 w 885825"/>
                <a:gd name="connsiteY3" fmla="*/ 7144 h 971550"/>
                <a:gd name="connsiteX4" fmla="*/ 886016 w 885825"/>
                <a:gd name="connsiteY4" fmla="*/ 477679 h 971550"/>
                <a:gd name="connsiteX5" fmla="*/ 880301 w 885825"/>
                <a:gd name="connsiteY5" fmla="*/ 547878 h 971550"/>
                <a:gd name="connsiteX6" fmla="*/ 245269 w 885825"/>
                <a:gd name="connsiteY6" fmla="*/ 547878 h 971550"/>
                <a:gd name="connsiteX7" fmla="*/ 492919 w 885825"/>
                <a:gd name="connsiteY7" fmla="*/ 766001 h 971550"/>
                <a:gd name="connsiteX8" fmla="*/ 723519 w 885825"/>
                <a:gd name="connsiteY8" fmla="*/ 659797 h 971550"/>
                <a:gd name="connsiteX9" fmla="*/ 634746 w 885825"/>
                <a:gd name="connsiteY9" fmla="*/ 367570 h 971550"/>
                <a:gd name="connsiteX10" fmla="*/ 453295 w 885825"/>
                <a:gd name="connsiteY10" fmla="*/ 206312 h 971550"/>
                <a:gd name="connsiteX11" fmla="*/ 256699 w 885825"/>
                <a:gd name="connsiteY11" fmla="*/ 36757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5825" h="971550">
                  <a:moveTo>
                    <a:pt x="863346" y="800195"/>
                  </a:moveTo>
                  <a:cubicBezTo>
                    <a:pt x="774478" y="906399"/>
                    <a:pt x="628935" y="965168"/>
                    <a:pt x="487204" y="965168"/>
                  </a:cubicBezTo>
                  <a:cubicBezTo>
                    <a:pt x="213170" y="965168"/>
                    <a:pt x="7144" y="775526"/>
                    <a:pt x="7144" y="487109"/>
                  </a:cubicBezTo>
                  <a:cubicBezTo>
                    <a:pt x="7144" y="230981"/>
                    <a:pt x="180975" y="7144"/>
                    <a:pt x="453200" y="7144"/>
                  </a:cubicBezTo>
                  <a:cubicBezTo>
                    <a:pt x="706469" y="7144"/>
                    <a:pt x="886016" y="221552"/>
                    <a:pt x="886016" y="477679"/>
                  </a:cubicBezTo>
                  <a:cubicBezTo>
                    <a:pt x="886156" y="501200"/>
                    <a:pt x="884244" y="524689"/>
                    <a:pt x="880301" y="547878"/>
                  </a:cubicBezTo>
                  <a:lnTo>
                    <a:pt x="245269" y="547878"/>
                  </a:lnTo>
                  <a:cubicBezTo>
                    <a:pt x="258509" y="676847"/>
                    <a:pt x="362426" y="766001"/>
                    <a:pt x="492919" y="766001"/>
                  </a:cubicBezTo>
                  <a:cubicBezTo>
                    <a:pt x="596836" y="766001"/>
                    <a:pt x="679990" y="707231"/>
                    <a:pt x="723519" y="659797"/>
                  </a:cubicBezTo>
                  <a:close/>
                  <a:moveTo>
                    <a:pt x="634746" y="367570"/>
                  </a:moveTo>
                  <a:cubicBezTo>
                    <a:pt x="623679" y="275700"/>
                    <a:pt x="545829" y="206513"/>
                    <a:pt x="453295" y="206312"/>
                  </a:cubicBezTo>
                  <a:cubicBezTo>
                    <a:pt x="351187" y="206312"/>
                    <a:pt x="268034" y="284131"/>
                    <a:pt x="256699" y="367570"/>
                  </a:cubicBezTo>
                  <a:close/>
                </a:path>
              </a:pathLst>
            </a:custGeom>
            <a:solidFill>
              <a:srgbClr val="FFFFFF"/>
            </a:solidFill>
            <a:ln w="9525" cap="flat">
              <a:noFill/>
              <a:prstDash val="solid"/>
              <a:miter/>
            </a:ln>
          </p:spPr>
          <p:txBody>
            <a:bodyPr rtlCol="0" anchor="ctr"/>
            <a:lstStyle/>
            <a:p>
              <a:endParaRPr lang="en-US"/>
            </a:p>
          </p:txBody>
        </p:sp>
        <p:sp>
          <p:nvSpPr>
            <p:cNvPr id="23" name="Freeform: Shape 52">
              <a:extLst>
                <a:ext uri="{FF2B5EF4-FFF2-40B4-BE49-F238E27FC236}">
                  <a16:creationId xmlns:a16="http://schemas.microsoft.com/office/drawing/2014/main" id="{800A2949-D6FB-4CA6-A72D-1A0BE47D16C3}"/>
                </a:ext>
              </a:extLst>
            </p:cNvPr>
            <p:cNvSpPr/>
            <p:nvPr/>
          </p:nvSpPr>
          <p:spPr>
            <a:xfrm>
              <a:off x="7525125" y="3443819"/>
              <a:ext cx="914400" cy="952500"/>
            </a:xfrm>
            <a:custGeom>
              <a:avLst/>
              <a:gdLst>
                <a:gd name="connsiteX0" fmla="*/ 7144 w 914400"/>
                <a:gd name="connsiteY0" fmla="*/ 946216 h 952500"/>
                <a:gd name="connsiteX1" fmla="*/ 7144 w 914400"/>
                <a:gd name="connsiteY1" fmla="*/ 26101 h 952500"/>
                <a:gd name="connsiteX2" fmla="*/ 243459 w 914400"/>
                <a:gd name="connsiteY2" fmla="*/ 26101 h 952500"/>
                <a:gd name="connsiteX3" fmla="*/ 243459 w 914400"/>
                <a:gd name="connsiteY3" fmla="*/ 100110 h 952500"/>
                <a:gd name="connsiteX4" fmla="*/ 502348 w 914400"/>
                <a:gd name="connsiteY4" fmla="*/ 7146 h 952500"/>
                <a:gd name="connsiteX5" fmla="*/ 819912 w 914400"/>
                <a:gd name="connsiteY5" fmla="*/ 155069 h 952500"/>
                <a:gd name="connsiteX6" fmla="*/ 914400 w 914400"/>
                <a:gd name="connsiteY6" fmla="*/ 477681 h 952500"/>
                <a:gd name="connsiteX7" fmla="*/ 914400 w 914400"/>
                <a:gd name="connsiteY7" fmla="*/ 946216 h 952500"/>
                <a:gd name="connsiteX8" fmla="*/ 668655 w 914400"/>
                <a:gd name="connsiteY8" fmla="*/ 946216 h 952500"/>
                <a:gd name="connsiteX9" fmla="*/ 668655 w 914400"/>
                <a:gd name="connsiteY9" fmla="*/ 458631 h 952500"/>
                <a:gd name="connsiteX10" fmla="*/ 613886 w 914400"/>
                <a:gd name="connsiteY10" fmla="*/ 286038 h 952500"/>
                <a:gd name="connsiteX11" fmla="*/ 475869 w 914400"/>
                <a:gd name="connsiteY11" fmla="*/ 234794 h 952500"/>
                <a:gd name="connsiteX12" fmla="*/ 252889 w 914400"/>
                <a:gd name="connsiteY12" fmla="*/ 348617 h 952500"/>
                <a:gd name="connsiteX13" fmla="*/ 252889 w 914400"/>
                <a:gd name="connsiteY13" fmla="*/ 946216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952500">
                  <a:moveTo>
                    <a:pt x="7144" y="946216"/>
                  </a:moveTo>
                  <a:lnTo>
                    <a:pt x="7144" y="26101"/>
                  </a:lnTo>
                  <a:lnTo>
                    <a:pt x="243459" y="26101"/>
                  </a:lnTo>
                  <a:lnTo>
                    <a:pt x="243459" y="100110"/>
                  </a:lnTo>
                  <a:cubicBezTo>
                    <a:pt x="316186" y="39725"/>
                    <a:pt x="407821" y="6820"/>
                    <a:pt x="502348" y="7146"/>
                  </a:cubicBezTo>
                  <a:cubicBezTo>
                    <a:pt x="624925" y="6813"/>
                    <a:pt x="741299" y="61021"/>
                    <a:pt x="819912" y="155069"/>
                  </a:cubicBezTo>
                  <a:cubicBezTo>
                    <a:pt x="880396" y="227174"/>
                    <a:pt x="914400" y="320138"/>
                    <a:pt x="914400" y="477681"/>
                  </a:cubicBezTo>
                  <a:lnTo>
                    <a:pt x="914400" y="946216"/>
                  </a:lnTo>
                  <a:lnTo>
                    <a:pt x="668655" y="946216"/>
                  </a:lnTo>
                  <a:lnTo>
                    <a:pt x="668655" y="458631"/>
                  </a:lnTo>
                  <a:cubicBezTo>
                    <a:pt x="668655" y="367572"/>
                    <a:pt x="647890" y="320138"/>
                    <a:pt x="613886" y="286038"/>
                  </a:cubicBezTo>
                  <a:cubicBezTo>
                    <a:pt x="581692" y="253748"/>
                    <a:pt x="532638" y="234794"/>
                    <a:pt x="475869" y="234794"/>
                  </a:cubicBezTo>
                  <a:cubicBezTo>
                    <a:pt x="371951" y="234794"/>
                    <a:pt x="286893" y="301469"/>
                    <a:pt x="252889" y="348617"/>
                  </a:cubicBezTo>
                  <a:lnTo>
                    <a:pt x="252889" y="946216"/>
                  </a:lnTo>
                  <a:close/>
                </a:path>
              </a:pathLst>
            </a:custGeom>
            <a:solidFill>
              <a:srgbClr val="FFFFFF"/>
            </a:solidFill>
            <a:ln w="9525" cap="flat">
              <a:noFill/>
              <a:prstDash val="solid"/>
              <a:miter/>
            </a:ln>
          </p:spPr>
          <p:txBody>
            <a:bodyPr rtlCol="0" anchor="ctr"/>
            <a:lstStyle/>
            <a:p>
              <a:endParaRPr lang="en-US"/>
            </a:p>
          </p:txBody>
        </p:sp>
        <p:sp>
          <p:nvSpPr>
            <p:cNvPr id="24" name="Freeform: Shape 53">
              <a:extLst>
                <a:ext uri="{FF2B5EF4-FFF2-40B4-BE49-F238E27FC236}">
                  <a16:creationId xmlns:a16="http://schemas.microsoft.com/office/drawing/2014/main" id="{C30F92B0-2447-4C52-A9BC-535888CA2133}"/>
                </a:ext>
              </a:extLst>
            </p:cNvPr>
            <p:cNvSpPr/>
            <p:nvPr/>
          </p:nvSpPr>
          <p:spPr>
            <a:xfrm>
              <a:off x="8526174" y="3443812"/>
              <a:ext cx="1076325" cy="971550"/>
            </a:xfrm>
            <a:custGeom>
              <a:avLst/>
              <a:gdLst>
                <a:gd name="connsiteX0" fmla="*/ 546001 w 1076325"/>
                <a:gd name="connsiteY0" fmla="*/ 7153 h 971550"/>
                <a:gd name="connsiteX1" fmla="*/ 7172 w 1076325"/>
                <a:gd name="connsiteY1" fmla="*/ 540553 h 971550"/>
                <a:gd name="connsiteX2" fmla="*/ 175383 w 1076325"/>
                <a:gd name="connsiteY2" fmla="*/ 936412 h 971550"/>
                <a:gd name="connsiteX3" fmla="*/ 313591 w 1076325"/>
                <a:gd name="connsiteY3" fmla="*/ 943746 h 971550"/>
                <a:gd name="connsiteX4" fmla="*/ 772220 w 1076325"/>
                <a:gd name="connsiteY4" fmla="*/ 943746 h 971550"/>
                <a:gd name="connsiteX5" fmla="*/ 911190 w 1076325"/>
                <a:gd name="connsiteY5" fmla="*/ 935650 h 971550"/>
                <a:gd name="connsiteX6" fmla="*/ 930707 w 1076325"/>
                <a:gd name="connsiteY6" fmla="*/ 174823 h 971550"/>
                <a:gd name="connsiteX7" fmla="*/ 546001 w 1076325"/>
                <a:gd name="connsiteY7" fmla="*/ 7343 h 971550"/>
                <a:gd name="connsiteX8" fmla="*/ 542858 w 1076325"/>
                <a:gd name="connsiteY8" fmla="*/ 814016 h 971550"/>
                <a:gd name="connsiteX9" fmla="*/ 275015 w 1076325"/>
                <a:gd name="connsiteY9" fmla="*/ 546173 h 971550"/>
                <a:gd name="connsiteX10" fmla="*/ 542858 w 1076325"/>
                <a:gd name="connsiteY10" fmla="*/ 275663 h 971550"/>
                <a:gd name="connsiteX11" fmla="*/ 810701 w 1076325"/>
                <a:gd name="connsiteY11" fmla="*/ 545601 h 971550"/>
                <a:gd name="connsiteX12" fmla="*/ 542858 w 1076325"/>
                <a:gd name="connsiteY12" fmla="*/ 8138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971550">
                  <a:moveTo>
                    <a:pt x="546001" y="7153"/>
                  </a:moveTo>
                  <a:cubicBezTo>
                    <a:pt x="252441" y="5438"/>
                    <a:pt x="9553" y="245278"/>
                    <a:pt x="7172" y="540553"/>
                  </a:cubicBezTo>
                  <a:cubicBezTo>
                    <a:pt x="5643" y="690178"/>
                    <a:pt x="66611" y="833656"/>
                    <a:pt x="175383" y="936412"/>
                  </a:cubicBezTo>
                  <a:cubicBezTo>
                    <a:pt x="213333" y="972621"/>
                    <a:pt x="272022" y="975735"/>
                    <a:pt x="313591" y="943746"/>
                  </a:cubicBezTo>
                  <a:cubicBezTo>
                    <a:pt x="449675" y="842412"/>
                    <a:pt x="636136" y="842412"/>
                    <a:pt x="772220" y="943746"/>
                  </a:cubicBezTo>
                  <a:cubicBezTo>
                    <a:pt x="814152" y="975848"/>
                    <a:pt x="873269" y="972404"/>
                    <a:pt x="911190" y="935650"/>
                  </a:cubicBezTo>
                  <a:cubicBezTo>
                    <a:pt x="1126676" y="730943"/>
                    <a:pt x="1135414" y="390309"/>
                    <a:pt x="930707" y="174823"/>
                  </a:cubicBezTo>
                  <a:cubicBezTo>
                    <a:pt x="830412" y="69248"/>
                    <a:pt x="691614" y="8822"/>
                    <a:pt x="546001" y="7343"/>
                  </a:cubicBezTo>
                  <a:moveTo>
                    <a:pt x="542858" y="814016"/>
                  </a:moveTo>
                  <a:cubicBezTo>
                    <a:pt x="383885" y="814016"/>
                    <a:pt x="275015" y="694286"/>
                    <a:pt x="275015" y="546173"/>
                  </a:cubicBezTo>
                  <a:cubicBezTo>
                    <a:pt x="275015" y="398059"/>
                    <a:pt x="383885" y="275663"/>
                    <a:pt x="542858" y="275663"/>
                  </a:cubicBezTo>
                  <a:cubicBezTo>
                    <a:pt x="701830" y="275663"/>
                    <a:pt x="810701" y="397392"/>
                    <a:pt x="810701" y="545601"/>
                  </a:cubicBezTo>
                  <a:cubicBezTo>
                    <a:pt x="810701" y="693810"/>
                    <a:pt x="701925" y="813825"/>
                    <a:pt x="542858" y="813825"/>
                  </a:cubicBezTo>
                </a:path>
              </a:pathLst>
            </a:custGeom>
            <a:solidFill>
              <a:srgbClr val="81B5A0"/>
            </a:solidFill>
            <a:ln w="9525" cap="flat">
              <a:noFill/>
              <a:prstDash val="solid"/>
              <a:miter/>
            </a:ln>
          </p:spPr>
          <p:txBody>
            <a:bodyPr rtlCol="0" anchor="ctr"/>
            <a:lstStyle/>
            <a:p>
              <a:endParaRPr lang="en-US"/>
            </a:p>
          </p:txBody>
        </p:sp>
        <p:sp>
          <p:nvSpPr>
            <p:cNvPr id="25" name="Freeform: Shape 54">
              <a:extLst>
                <a:ext uri="{FF2B5EF4-FFF2-40B4-BE49-F238E27FC236}">
                  <a16:creationId xmlns:a16="http://schemas.microsoft.com/office/drawing/2014/main" id="{3909119C-03CB-46A2-839F-05FF78348588}"/>
                </a:ext>
              </a:extLst>
            </p:cNvPr>
            <p:cNvSpPr/>
            <p:nvPr/>
          </p:nvSpPr>
          <p:spPr>
            <a:xfrm>
              <a:off x="9536043" y="3462776"/>
              <a:ext cx="1495425" cy="933450"/>
            </a:xfrm>
            <a:custGeom>
              <a:avLst/>
              <a:gdLst>
                <a:gd name="connsiteX0" fmla="*/ 555021 w 1495425"/>
                <a:gd name="connsiteY0" fmla="*/ 927259 h 933450"/>
                <a:gd name="connsiteX1" fmla="*/ 372046 w 1495425"/>
                <a:gd name="connsiteY1" fmla="*/ 927259 h 933450"/>
                <a:gd name="connsiteX2" fmla="*/ 7144 w 1495425"/>
                <a:gd name="connsiteY2" fmla="*/ 7144 h 933450"/>
                <a:gd name="connsiteX3" fmla="*/ 252413 w 1495425"/>
                <a:gd name="connsiteY3" fmla="*/ 7144 h 933450"/>
                <a:gd name="connsiteX4" fmla="*/ 452438 w 1495425"/>
                <a:gd name="connsiteY4" fmla="*/ 533019 h 933450"/>
                <a:gd name="connsiteX5" fmla="*/ 648652 w 1495425"/>
                <a:gd name="connsiteY5" fmla="*/ 7144 h 933450"/>
                <a:gd name="connsiteX6" fmla="*/ 853726 w 1495425"/>
                <a:gd name="connsiteY6" fmla="*/ 7144 h 933450"/>
                <a:gd name="connsiteX7" fmla="*/ 1048131 w 1495425"/>
                <a:gd name="connsiteY7" fmla="*/ 533019 h 933450"/>
                <a:gd name="connsiteX8" fmla="*/ 1249966 w 1495425"/>
                <a:gd name="connsiteY8" fmla="*/ 7144 h 933450"/>
                <a:gd name="connsiteX9" fmla="*/ 1495329 w 1495425"/>
                <a:gd name="connsiteY9" fmla="*/ 7144 h 933450"/>
                <a:gd name="connsiteX10" fmla="*/ 1130427 w 1495425"/>
                <a:gd name="connsiteY10" fmla="*/ 927259 h 933450"/>
                <a:gd name="connsiteX11" fmla="*/ 947356 w 1495425"/>
                <a:gd name="connsiteY11" fmla="*/ 927259 h 933450"/>
                <a:gd name="connsiteX12" fmla="*/ 751237 w 1495425"/>
                <a:gd name="connsiteY12" fmla="*/ 403384 h 933450"/>
                <a:gd name="connsiteX13" fmla="*/ 555021 w 1495425"/>
                <a:gd name="connsiteY13" fmla="*/ 927259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425" h="933450">
                  <a:moveTo>
                    <a:pt x="555021" y="927259"/>
                  </a:moveTo>
                  <a:lnTo>
                    <a:pt x="372046" y="927259"/>
                  </a:lnTo>
                  <a:lnTo>
                    <a:pt x="7144" y="7144"/>
                  </a:lnTo>
                  <a:lnTo>
                    <a:pt x="252413" y="7144"/>
                  </a:lnTo>
                  <a:lnTo>
                    <a:pt x="452438" y="533019"/>
                  </a:lnTo>
                  <a:lnTo>
                    <a:pt x="648652" y="7144"/>
                  </a:lnTo>
                  <a:lnTo>
                    <a:pt x="853726" y="7144"/>
                  </a:lnTo>
                  <a:lnTo>
                    <a:pt x="1048131" y="533019"/>
                  </a:lnTo>
                  <a:lnTo>
                    <a:pt x="1249966" y="7144"/>
                  </a:lnTo>
                  <a:lnTo>
                    <a:pt x="1495329" y="7144"/>
                  </a:lnTo>
                  <a:lnTo>
                    <a:pt x="1130427" y="927259"/>
                  </a:lnTo>
                  <a:lnTo>
                    <a:pt x="947356" y="927259"/>
                  </a:lnTo>
                  <a:lnTo>
                    <a:pt x="751237" y="403384"/>
                  </a:lnTo>
                  <a:lnTo>
                    <a:pt x="555021" y="927259"/>
                  </a:lnTo>
                  <a:close/>
                </a:path>
              </a:pathLst>
            </a:custGeom>
            <a:solidFill>
              <a:srgbClr val="FFFFFF"/>
            </a:solidFill>
            <a:ln w="9525" cap="flat">
              <a:noFill/>
              <a:prstDash val="solid"/>
              <a:miter/>
            </a:ln>
          </p:spPr>
          <p:txBody>
            <a:bodyPr rtlCol="0" anchor="ctr"/>
            <a:lstStyle/>
            <a:p>
              <a:endParaRPr lang="en-US"/>
            </a:p>
          </p:txBody>
        </p:sp>
        <p:sp>
          <p:nvSpPr>
            <p:cNvPr id="26" name="Freeform: Shape 55">
              <a:extLst>
                <a:ext uri="{FF2B5EF4-FFF2-40B4-BE49-F238E27FC236}">
                  <a16:creationId xmlns:a16="http://schemas.microsoft.com/office/drawing/2014/main" id="{3C46D621-26F7-4050-89A5-B557448B380D}"/>
                </a:ext>
              </a:extLst>
            </p:cNvPr>
            <p:cNvSpPr/>
            <p:nvPr/>
          </p:nvSpPr>
          <p:spPr>
            <a:xfrm>
              <a:off x="10805153" y="4266020"/>
              <a:ext cx="95250" cy="123825"/>
            </a:xfrm>
            <a:custGeom>
              <a:avLst/>
              <a:gdLst>
                <a:gd name="connsiteX0" fmla="*/ 91441 w 95250"/>
                <a:gd name="connsiteY0" fmla="*/ 7144 h 123825"/>
                <a:gd name="connsiteX1" fmla="*/ 91441 w 95250"/>
                <a:gd name="connsiteY1" fmla="*/ 27242 h 123825"/>
                <a:gd name="connsiteX2" fmla="*/ 60580 w 95250"/>
                <a:gd name="connsiteY2" fmla="*/ 27242 h 123825"/>
                <a:gd name="connsiteX3" fmla="*/ 60580 w 95250"/>
                <a:gd name="connsiteY3" fmla="*/ 124015 h 123825"/>
                <a:gd name="connsiteX4" fmla="*/ 38006 w 95250"/>
                <a:gd name="connsiteY4" fmla="*/ 124015 h 123825"/>
                <a:gd name="connsiteX5" fmla="*/ 38006 w 95250"/>
                <a:gd name="connsiteY5" fmla="*/ 27242 h 123825"/>
                <a:gd name="connsiteX6" fmla="*/ 7144 w 95250"/>
                <a:gd name="connsiteY6" fmla="*/ 27242 h 123825"/>
                <a:gd name="connsiteX7" fmla="*/ 7144 w 95250"/>
                <a:gd name="connsiteY7" fmla="*/ 7144 h 123825"/>
                <a:gd name="connsiteX8" fmla="*/ 91441 w 95250"/>
                <a:gd name="connsiteY8"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23825">
                  <a:moveTo>
                    <a:pt x="91441" y="7144"/>
                  </a:moveTo>
                  <a:lnTo>
                    <a:pt x="91441" y="27242"/>
                  </a:lnTo>
                  <a:lnTo>
                    <a:pt x="60580" y="27242"/>
                  </a:lnTo>
                  <a:lnTo>
                    <a:pt x="60580" y="124015"/>
                  </a:lnTo>
                  <a:lnTo>
                    <a:pt x="38006" y="124015"/>
                  </a:lnTo>
                  <a:lnTo>
                    <a:pt x="38006" y="27242"/>
                  </a:lnTo>
                  <a:lnTo>
                    <a:pt x="7144" y="27242"/>
                  </a:lnTo>
                  <a:lnTo>
                    <a:pt x="7144" y="7144"/>
                  </a:lnTo>
                  <a:lnTo>
                    <a:pt x="91441" y="7144"/>
                  </a:lnTo>
                  <a:close/>
                </a:path>
              </a:pathLst>
            </a:custGeom>
            <a:solidFill>
              <a:srgbClr val="FFFFFF"/>
            </a:solidFill>
            <a:ln w="9525" cap="flat">
              <a:noFill/>
              <a:prstDash val="solid"/>
              <a:miter/>
            </a:ln>
          </p:spPr>
          <p:txBody>
            <a:bodyPr rtlCol="0" anchor="ctr"/>
            <a:lstStyle/>
            <a:p>
              <a:endParaRPr lang="en-US"/>
            </a:p>
          </p:txBody>
        </p:sp>
        <p:sp>
          <p:nvSpPr>
            <p:cNvPr id="27" name="Freeform: Shape 56">
              <a:extLst>
                <a:ext uri="{FF2B5EF4-FFF2-40B4-BE49-F238E27FC236}">
                  <a16:creationId xmlns:a16="http://schemas.microsoft.com/office/drawing/2014/main" id="{33967786-3C6D-43FE-93EA-38F79DFB56A4}"/>
                </a:ext>
              </a:extLst>
            </p:cNvPr>
            <p:cNvSpPr/>
            <p:nvPr/>
          </p:nvSpPr>
          <p:spPr>
            <a:xfrm>
              <a:off x="10907357" y="4266020"/>
              <a:ext cx="123825" cy="123825"/>
            </a:xfrm>
            <a:custGeom>
              <a:avLst/>
              <a:gdLst>
                <a:gd name="connsiteX0" fmla="*/ 65532 w 123825"/>
                <a:gd name="connsiteY0" fmla="*/ 77152 h 123825"/>
                <a:gd name="connsiteX1" fmla="*/ 108109 w 123825"/>
                <a:gd name="connsiteY1" fmla="*/ 7144 h 123825"/>
                <a:gd name="connsiteX2" fmla="*/ 124015 w 123825"/>
                <a:gd name="connsiteY2" fmla="*/ 7144 h 123825"/>
                <a:gd name="connsiteX3" fmla="*/ 124015 w 123825"/>
                <a:gd name="connsiteY3" fmla="*/ 124015 h 123825"/>
                <a:gd name="connsiteX4" fmla="*/ 101440 w 123825"/>
                <a:gd name="connsiteY4" fmla="*/ 124015 h 123825"/>
                <a:gd name="connsiteX5" fmla="*/ 101440 w 123825"/>
                <a:gd name="connsiteY5" fmla="*/ 58960 h 123825"/>
                <a:gd name="connsiteX6" fmla="*/ 73342 w 123825"/>
                <a:gd name="connsiteY6" fmla="*/ 104870 h 123825"/>
                <a:gd name="connsiteX7" fmla="*/ 57721 w 123825"/>
                <a:gd name="connsiteY7" fmla="*/ 104870 h 123825"/>
                <a:gd name="connsiteX8" fmla="*/ 29623 w 123825"/>
                <a:gd name="connsiteY8" fmla="*/ 58960 h 123825"/>
                <a:gd name="connsiteX9" fmla="*/ 29623 w 123825"/>
                <a:gd name="connsiteY9" fmla="*/ 124015 h 123825"/>
                <a:gd name="connsiteX10" fmla="*/ 7144 w 123825"/>
                <a:gd name="connsiteY10" fmla="*/ 124015 h 123825"/>
                <a:gd name="connsiteX11" fmla="*/ 7144 w 123825"/>
                <a:gd name="connsiteY11" fmla="*/ 7144 h 123825"/>
                <a:gd name="connsiteX12" fmla="*/ 22954 w 123825"/>
                <a:gd name="connsiteY12" fmla="*/ 7144 h 123825"/>
                <a:gd name="connsiteX13" fmla="*/ 65532 w 123825"/>
                <a:gd name="connsiteY13" fmla="*/ 7715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23825">
                  <a:moveTo>
                    <a:pt x="65532" y="77152"/>
                  </a:moveTo>
                  <a:lnTo>
                    <a:pt x="108109" y="7144"/>
                  </a:lnTo>
                  <a:lnTo>
                    <a:pt x="124015" y="7144"/>
                  </a:lnTo>
                  <a:lnTo>
                    <a:pt x="124015" y="124015"/>
                  </a:lnTo>
                  <a:lnTo>
                    <a:pt x="101440" y="124015"/>
                  </a:lnTo>
                  <a:lnTo>
                    <a:pt x="101440" y="58960"/>
                  </a:lnTo>
                  <a:lnTo>
                    <a:pt x="73342" y="104870"/>
                  </a:lnTo>
                  <a:lnTo>
                    <a:pt x="57721" y="104870"/>
                  </a:lnTo>
                  <a:lnTo>
                    <a:pt x="29623" y="58960"/>
                  </a:lnTo>
                  <a:lnTo>
                    <a:pt x="29623" y="124015"/>
                  </a:lnTo>
                  <a:lnTo>
                    <a:pt x="7144" y="124015"/>
                  </a:lnTo>
                  <a:lnTo>
                    <a:pt x="7144" y="7144"/>
                  </a:lnTo>
                  <a:lnTo>
                    <a:pt x="22954" y="7144"/>
                  </a:lnTo>
                  <a:lnTo>
                    <a:pt x="65532" y="77152"/>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5080569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7B49D-4E97-4718-BC63-4CD5A5ABAE10}"/>
              </a:ext>
            </a:extLst>
          </p:cNvPr>
          <p:cNvSpPr>
            <a:spLocks noGrp="1"/>
          </p:cNvSpPr>
          <p:nvPr>
            <p:ph type="title"/>
          </p:nvPr>
        </p:nvSpPr>
        <p:spPr/>
        <p:txBody>
          <a:bodyPr/>
          <a:lstStyle/>
          <a:p>
            <a:r>
              <a:rPr lang="en-US"/>
              <a:t>What should you do next?</a:t>
            </a:r>
          </a:p>
        </p:txBody>
      </p:sp>
      <p:grpSp>
        <p:nvGrpSpPr>
          <p:cNvPr id="3" name="Group 2">
            <a:extLst>
              <a:ext uri="{FF2B5EF4-FFF2-40B4-BE49-F238E27FC236}">
                <a16:creationId xmlns:a16="http://schemas.microsoft.com/office/drawing/2014/main" id="{F44C487B-45E9-458F-B04B-D08FE185BD9A}"/>
              </a:ext>
            </a:extLst>
          </p:cNvPr>
          <p:cNvGrpSpPr/>
          <p:nvPr/>
        </p:nvGrpSpPr>
        <p:grpSpPr>
          <a:xfrm>
            <a:off x="512763" y="1638298"/>
            <a:ext cx="11551313" cy="1163640"/>
            <a:chOff x="512763" y="1638298"/>
            <a:chExt cx="11551313" cy="1163640"/>
          </a:xfrm>
        </p:grpSpPr>
        <p:grpSp>
          <p:nvGrpSpPr>
            <p:cNvPr id="11" name="Group 10">
              <a:extLst>
                <a:ext uri="{FF2B5EF4-FFF2-40B4-BE49-F238E27FC236}">
                  <a16:creationId xmlns:a16="http://schemas.microsoft.com/office/drawing/2014/main" id="{30D7CA38-8120-4CEC-8985-56BABAB831DF}"/>
                </a:ext>
              </a:extLst>
            </p:cNvPr>
            <p:cNvGrpSpPr/>
            <p:nvPr/>
          </p:nvGrpSpPr>
          <p:grpSpPr>
            <a:xfrm>
              <a:off x="512763" y="1638298"/>
              <a:ext cx="11158537" cy="1163640"/>
              <a:chOff x="531814" y="1638298"/>
              <a:chExt cx="11125199" cy="776049"/>
            </a:xfrm>
          </p:grpSpPr>
          <p:sp>
            <p:nvSpPr>
              <p:cNvPr id="7" name="Rectangle 6">
                <a:extLst>
                  <a:ext uri="{FF2B5EF4-FFF2-40B4-BE49-F238E27FC236}">
                    <a16:creationId xmlns:a16="http://schemas.microsoft.com/office/drawing/2014/main" id="{4A99DE1C-0C00-49E0-AD0A-12BC2BE18A2F}"/>
                  </a:ext>
                </a:extLst>
              </p:cNvPr>
              <p:cNvSpPr/>
              <p:nvPr/>
            </p:nvSpPr>
            <p:spPr bwMode="gray">
              <a:xfrm>
                <a:off x="531814" y="1638298"/>
                <a:ext cx="11125199" cy="770043"/>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91440" bIns="91440" numCol="1" spcCol="0" rtlCol="0" fromWordArt="0" anchor="ctr" anchorCtr="0" forceAA="0" compatLnSpc="1">
                <a:prstTxWarp prst="textNoShape">
                  <a:avLst/>
                </a:prstTxWarp>
                <a:noAutofit/>
              </a:bodyPr>
              <a:lstStyle/>
              <a:p>
                <a:pPr marL="173038">
                  <a:lnSpc>
                    <a:spcPct val="90000"/>
                  </a:lnSpc>
                  <a:spcBef>
                    <a:spcPts val="1200"/>
                  </a:spcBef>
                  <a:buClr>
                    <a:schemeClr val="tx1"/>
                  </a:buClr>
                </a:pPr>
                <a:r>
                  <a:rPr lang="en-US" sz="2000" b="1" spc="-20">
                    <a:solidFill>
                      <a:schemeClr val="tx1"/>
                    </a:solidFill>
                  </a:rPr>
                  <a:t>Review </a:t>
                </a:r>
                <a:r>
                  <a:rPr lang="en-US" sz="2000" b="1" spc="-30">
                    <a:solidFill>
                      <a:schemeClr val="tx1"/>
                    </a:solidFill>
                  </a:rPr>
                  <a:t>the demand management materials </a:t>
                </a:r>
                <a:r>
                  <a:rPr lang="en-US" sz="2000" spc="-30">
                    <a:solidFill>
                      <a:schemeClr val="tx1"/>
                    </a:solidFill>
                  </a:rPr>
                  <a:t>available on the Customer Success Center:</a:t>
                </a:r>
              </a:p>
              <a:p>
                <a:pPr marL="173038">
                  <a:lnSpc>
                    <a:spcPct val="90000"/>
                  </a:lnSpc>
                  <a:spcBef>
                    <a:spcPts val="1200"/>
                  </a:spcBef>
                  <a:buClr>
                    <a:schemeClr val="tx1"/>
                  </a:buClr>
                </a:pPr>
                <a:endParaRPr lang="en-US" sz="2000" spc="-20">
                  <a:solidFill>
                    <a:schemeClr val="tx1"/>
                  </a:solidFill>
                </a:endParaRPr>
              </a:p>
            </p:txBody>
          </p:sp>
          <p:sp>
            <p:nvSpPr>
              <p:cNvPr id="10" name="Rectangle 9">
                <a:extLst>
                  <a:ext uri="{FF2B5EF4-FFF2-40B4-BE49-F238E27FC236}">
                    <a16:creationId xmlns:a16="http://schemas.microsoft.com/office/drawing/2014/main" id="{50C0B61B-C7A2-4C5A-AAF8-97048D7C1C49}"/>
                  </a:ext>
                </a:extLst>
              </p:cNvPr>
              <p:cNvSpPr/>
              <p:nvPr/>
            </p:nvSpPr>
            <p:spPr>
              <a:xfrm>
                <a:off x="535864" y="1638299"/>
                <a:ext cx="61547" cy="776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reeform 26">
              <a:extLst>
                <a:ext uri="{FF2B5EF4-FFF2-40B4-BE49-F238E27FC236}">
                  <a16:creationId xmlns:a16="http://schemas.microsoft.com/office/drawing/2014/main" id="{A1FE6F5D-73E0-4404-92FF-E55FC40766D7}"/>
                </a:ext>
              </a:extLst>
            </p:cNvPr>
            <p:cNvSpPr>
              <a:spLocks/>
            </p:cNvSpPr>
            <p:nvPr/>
          </p:nvSpPr>
          <p:spPr bwMode="auto">
            <a:xfrm rot="5400000">
              <a:off x="434779" y="2091566"/>
              <a:ext cx="444596" cy="248098"/>
            </a:xfrm>
            <a:custGeom>
              <a:avLst/>
              <a:gdLst>
                <a:gd name="T0" fmla="*/ 1004 w 1004"/>
                <a:gd name="T1" fmla="*/ 523 h 523"/>
                <a:gd name="T2" fmla="*/ 0 w 1004"/>
                <a:gd name="T3" fmla="*/ 523 h 523"/>
                <a:gd name="T4" fmla="*/ 509 w 1004"/>
                <a:gd name="T5" fmla="*/ 0 h 523"/>
                <a:gd name="T6" fmla="*/ 1004 w 1004"/>
                <a:gd name="T7" fmla="*/ 523 h 523"/>
              </a:gdLst>
              <a:ahLst/>
              <a:cxnLst>
                <a:cxn ang="0">
                  <a:pos x="T0" y="T1"/>
                </a:cxn>
                <a:cxn ang="0">
                  <a:pos x="T2" y="T3"/>
                </a:cxn>
                <a:cxn ang="0">
                  <a:pos x="T4" y="T5"/>
                </a:cxn>
                <a:cxn ang="0">
                  <a:pos x="T6" y="T7"/>
                </a:cxn>
              </a:cxnLst>
              <a:rect l="0" t="0" r="r" b="b"/>
              <a:pathLst>
                <a:path w="1004" h="523">
                  <a:moveTo>
                    <a:pt x="1004" y="523"/>
                  </a:moveTo>
                  <a:lnTo>
                    <a:pt x="0" y="523"/>
                  </a:lnTo>
                  <a:lnTo>
                    <a:pt x="509" y="0"/>
                  </a:lnTo>
                  <a:lnTo>
                    <a:pt x="1004" y="52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00"/>
            </a:p>
          </p:txBody>
        </p:sp>
        <p:sp>
          <p:nvSpPr>
            <p:cNvPr id="12" name="Content Placeholder 2">
              <a:extLst>
                <a:ext uri="{FF2B5EF4-FFF2-40B4-BE49-F238E27FC236}">
                  <a16:creationId xmlns:a16="http://schemas.microsoft.com/office/drawing/2014/main" id="{9E11C046-0041-45C9-9510-F5F7A30F14C7}"/>
                </a:ext>
              </a:extLst>
            </p:cNvPr>
            <p:cNvSpPr txBox="1">
              <a:spLocks/>
            </p:cNvSpPr>
            <p:nvPr/>
          </p:nvSpPr>
          <p:spPr bwMode="gray">
            <a:xfrm>
              <a:off x="786476" y="2237554"/>
              <a:ext cx="11277600" cy="537259"/>
            </a:xfrm>
            <a:prstGeom prst="rect">
              <a:avLst/>
            </a:prstGeom>
          </p:spPr>
          <p:txBody>
            <a:bodyPr vert="horz" lIns="91440" tIns="45720" rIns="91440" bIns="45720" rtlCol="0">
              <a:no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mn-lt"/>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spcAft>
                  <a:spcPts val="600"/>
                </a:spcAft>
              </a:pPr>
              <a:r>
                <a:rPr lang="en-US" sz="1800">
                  <a:hlinkClick r:id="rId3"/>
                </a:rPr>
                <a:t>Success Checklist</a:t>
              </a:r>
              <a:r>
                <a:rPr lang="en-US" sz="1400"/>
                <a:t>   </a:t>
              </a:r>
              <a:r>
                <a:rPr lang="en-US" sz="1400">
                  <a:latin typeface="Century Gothic" panose="020B0502020202020204" pitchFamily="34" charset="0"/>
                </a:rPr>
                <a:t>•   </a:t>
              </a:r>
              <a:r>
                <a:rPr lang="en-US" sz="1800">
                  <a:hlinkClick r:id="rId4"/>
                </a:rPr>
                <a:t>Success Playbook</a:t>
              </a:r>
              <a:r>
                <a:rPr lang="en-US" sz="1400"/>
                <a:t>   </a:t>
              </a:r>
              <a:r>
                <a:rPr lang="en-US" sz="1400">
                  <a:latin typeface="Century Gothic" panose="020B0502020202020204" pitchFamily="34" charset="0"/>
                </a:rPr>
                <a:t>•   </a:t>
              </a:r>
              <a:r>
                <a:rPr lang="en-US" sz="1800">
                  <a:hlinkClick r:id="rId5"/>
                </a:rPr>
                <a:t>Success Quick Answer</a:t>
              </a:r>
              <a:r>
                <a:rPr lang="en-US" sz="1800"/>
                <a:t>—Demand scoring</a:t>
              </a:r>
            </a:p>
          </p:txBody>
        </p:sp>
      </p:grpSp>
      <p:grpSp>
        <p:nvGrpSpPr>
          <p:cNvPr id="4" name="Group 3">
            <a:extLst>
              <a:ext uri="{FF2B5EF4-FFF2-40B4-BE49-F238E27FC236}">
                <a16:creationId xmlns:a16="http://schemas.microsoft.com/office/drawing/2014/main" id="{ABB4E067-CB0C-46FC-804B-34B7E5262DFC}"/>
              </a:ext>
            </a:extLst>
          </p:cNvPr>
          <p:cNvGrpSpPr/>
          <p:nvPr/>
        </p:nvGrpSpPr>
        <p:grpSpPr>
          <a:xfrm>
            <a:off x="512763" y="2919548"/>
            <a:ext cx="11158537" cy="1163640"/>
            <a:chOff x="512763" y="2919548"/>
            <a:chExt cx="11158537" cy="1163640"/>
          </a:xfrm>
        </p:grpSpPr>
        <p:grpSp>
          <p:nvGrpSpPr>
            <p:cNvPr id="13" name="Group 12">
              <a:extLst>
                <a:ext uri="{FF2B5EF4-FFF2-40B4-BE49-F238E27FC236}">
                  <a16:creationId xmlns:a16="http://schemas.microsoft.com/office/drawing/2014/main" id="{330A9AFB-73CC-44EC-BB30-1AB1E9D7730D}"/>
                </a:ext>
              </a:extLst>
            </p:cNvPr>
            <p:cNvGrpSpPr/>
            <p:nvPr/>
          </p:nvGrpSpPr>
          <p:grpSpPr>
            <a:xfrm>
              <a:off x="512763" y="2919548"/>
              <a:ext cx="11158537" cy="1163640"/>
              <a:chOff x="531814" y="1638298"/>
              <a:chExt cx="11125199" cy="776049"/>
            </a:xfrm>
          </p:grpSpPr>
          <p:sp>
            <p:nvSpPr>
              <p:cNvPr id="14" name="Rectangle 13">
                <a:extLst>
                  <a:ext uri="{FF2B5EF4-FFF2-40B4-BE49-F238E27FC236}">
                    <a16:creationId xmlns:a16="http://schemas.microsoft.com/office/drawing/2014/main" id="{A6B78EC8-AF23-4164-B58E-F1AC2811E92C}"/>
                  </a:ext>
                </a:extLst>
              </p:cNvPr>
              <p:cNvSpPr/>
              <p:nvPr/>
            </p:nvSpPr>
            <p:spPr bwMode="gray">
              <a:xfrm>
                <a:off x="531814" y="1638298"/>
                <a:ext cx="11125199" cy="770043"/>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91440" bIns="91440" numCol="1" spcCol="0" rtlCol="0" fromWordArt="0" anchor="ctr" anchorCtr="0" forceAA="0" compatLnSpc="1">
                <a:prstTxWarp prst="textNoShape">
                  <a:avLst/>
                </a:prstTxWarp>
                <a:noAutofit/>
              </a:bodyPr>
              <a:lstStyle/>
              <a:p>
                <a:pPr marL="173038">
                  <a:lnSpc>
                    <a:spcPct val="90000"/>
                  </a:lnSpc>
                  <a:spcBef>
                    <a:spcPts val="1200"/>
                  </a:spcBef>
                  <a:buClr>
                    <a:schemeClr val="tx1"/>
                  </a:buClr>
                </a:pPr>
                <a:r>
                  <a:rPr lang="en-US" sz="2000" b="1" spc="-20">
                    <a:solidFill>
                      <a:schemeClr val="tx1"/>
                    </a:solidFill>
                  </a:rPr>
                  <a:t>Discuss </a:t>
                </a:r>
                <a:r>
                  <a:rPr lang="en-US" sz="2000" spc="-20">
                    <a:solidFill>
                      <a:schemeClr val="tx1"/>
                    </a:solidFill>
                  </a:rPr>
                  <a:t>your platform demand management process </a:t>
                </a:r>
                <a:r>
                  <a:rPr lang="en-US" sz="2000" b="1" spc="-20">
                    <a:solidFill>
                      <a:schemeClr val="tx1"/>
                    </a:solidFill>
                  </a:rPr>
                  <a:t>with your Platform owner</a:t>
                </a:r>
              </a:p>
            </p:txBody>
          </p:sp>
          <p:sp>
            <p:nvSpPr>
              <p:cNvPr id="15" name="Rectangle 14">
                <a:extLst>
                  <a:ext uri="{FF2B5EF4-FFF2-40B4-BE49-F238E27FC236}">
                    <a16:creationId xmlns:a16="http://schemas.microsoft.com/office/drawing/2014/main" id="{C1818F02-65E3-473D-AD53-A66B0204D765}"/>
                  </a:ext>
                </a:extLst>
              </p:cNvPr>
              <p:cNvSpPr/>
              <p:nvPr/>
            </p:nvSpPr>
            <p:spPr>
              <a:xfrm>
                <a:off x="535864" y="1638299"/>
                <a:ext cx="61547" cy="776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Freeform 26">
              <a:extLst>
                <a:ext uri="{FF2B5EF4-FFF2-40B4-BE49-F238E27FC236}">
                  <a16:creationId xmlns:a16="http://schemas.microsoft.com/office/drawing/2014/main" id="{A269B903-367A-4D68-8F62-8C4804BD96C2}"/>
                </a:ext>
              </a:extLst>
            </p:cNvPr>
            <p:cNvSpPr>
              <a:spLocks/>
            </p:cNvSpPr>
            <p:nvPr/>
          </p:nvSpPr>
          <p:spPr bwMode="auto">
            <a:xfrm rot="5400000">
              <a:off x="434779" y="3372816"/>
              <a:ext cx="444596" cy="248098"/>
            </a:xfrm>
            <a:custGeom>
              <a:avLst/>
              <a:gdLst>
                <a:gd name="T0" fmla="*/ 1004 w 1004"/>
                <a:gd name="T1" fmla="*/ 523 h 523"/>
                <a:gd name="T2" fmla="*/ 0 w 1004"/>
                <a:gd name="T3" fmla="*/ 523 h 523"/>
                <a:gd name="T4" fmla="*/ 509 w 1004"/>
                <a:gd name="T5" fmla="*/ 0 h 523"/>
                <a:gd name="T6" fmla="*/ 1004 w 1004"/>
                <a:gd name="T7" fmla="*/ 523 h 523"/>
              </a:gdLst>
              <a:ahLst/>
              <a:cxnLst>
                <a:cxn ang="0">
                  <a:pos x="T0" y="T1"/>
                </a:cxn>
                <a:cxn ang="0">
                  <a:pos x="T2" y="T3"/>
                </a:cxn>
                <a:cxn ang="0">
                  <a:pos x="T4" y="T5"/>
                </a:cxn>
                <a:cxn ang="0">
                  <a:pos x="T6" y="T7"/>
                </a:cxn>
              </a:cxnLst>
              <a:rect l="0" t="0" r="r" b="b"/>
              <a:pathLst>
                <a:path w="1004" h="523">
                  <a:moveTo>
                    <a:pt x="1004" y="523"/>
                  </a:moveTo>
                  <a:lnTo>
                    <a:pt x="0" y="523"/>
                  </a:lnTo>
                  <a:lnTo>
                    <a:pt x="509" y="0"/>
                  </a:lnTo>
                  <a:lnTo>
                    <a:pt x="1004" y="52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00"/>
            </a:p>
          </p:txBody>
        </p:sp>
      </p:grpSp>
      <p:grpSp>
        <p:nvGrpSpPr>
          <p:cNvPr id="5" name="Group 4">
            <a:extLst>
              <a:ext uri="{FF2B5EF4-FFF2-40B4-BE49-F238E27FC236}">
                <a16:creationId xmlns:a16="http://schemas.microsoft.com/office/drawing/2014/main" id="{ECD67D3D-D95E-4A56-94D6-17AE745A3A25}"/>
              </a:ext>
            </a:extLst>
          </p:cNvPr>
          <p:cNvGrpSpPr/>
          <p:nvPr/>
        </p:nvGrpSpPr>
        <p:grpSpPr>
          <a:xfrm>
            <a:off x="512763" y="4191792"/>
            <a:ext cx="11158537" cy="1163640"/>
            <a:chOff x="512763" y="4191792"/>
            <a:chExt cx="11158537" cy="1163640"/>
          </a:xfrm>
        </p:grpSpPr>
        <p:grpSp>
          <p:nvGrpSpPr>
            <p:cNvPr id="18" name="Group 17">
              <a:extLst>
                <a:ext uri="{FF2B5EF4-FFF2-40B4-BE49-F238E27FC236}">
                  <a16:creationId xmlns:a16="http://schemas.microsoft.com/office/drawing/2014/main" id="{8ACE20F3-0424-4D06-9DF8-152A80808472}"/>
                </a:ext>
              </a:extLst>
            </p:cNvPr>
            <p:cNvGrpSpPr/>
            <p:nvPr/>
          </p:nvGrpSpPr>
          <p:grpSpPr>
            <a:xfrm>
              <a:off x="512763" y="4191792"/>
              <a:ext cx="11158537" cy="1163640"/>
              <a:chOff x="531814" y="1638298"/>
              <a:chExt cx="11125199" cy="776049"/>
            </a:xfrm>
          </p:grpSpPr>
          <p:sp>
            <p:nvSpPr>
              <p:cNvPr id="19" name="Rectangle 18">
                <a:extLst>
                  <a:ext uri="{FF2B5EF4-FFF2-40B4-BE49-F238E27FC236}">
                    <a16:creationId xmlns:a16="http://schemas.microsoft.com/office/drawing/2014/main" id="{8B92C63A-3754-4C96-8400-20C6A4DF388E}"/>
                  </a:ext>
                </a:extLst>
              </p:cNvPr>
              <p:cNvSpPr/>
              <p:nvPr/>
            </p:nvSpPr>
            <p:spPr bwMode="gray">
              <a:xfrm>
                <a:off x="531814" y="1638298"/>
                <a:ext cx="11125199" cy="770043"/>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91440" bIns="91440" numCol="1" spcCol="0" rtlCol="0" fromWordArt="0" anchor="ctr" anchorCtr="0" forceAA="0" compatLnSpc="1">
                <a:prstTxWarp prst="textNoShape">
                  <a:avLst/>
                </a:prstTxWarp>
                <a:noAutofit/>
              </a:bodyPr>
              <a:lstStyle/>
              <a:p>
                <a:pPr marL="173038">
                  <a:lnSpc>
                    <a:spcPct val="90000"/>
                  </a:lnSpc>
                  <a:spcBef>
                    <a:spcPts val="1200"/>
                  </a:spcBef>
                  <a:buClr>
                    <a:schemeClr val="tx1"/>
                  </a:buClr>
                </a:pPr>
                <a:r>
                  <a:rPr lang="en-US" sz="2000" spc="-20">
                    <a:solidFill>
                      <a:schemeClr val="tx1"/>
                    </a:solidFill>
                  </a:rPr>
                  <a:t>Plan to </a:t>
                </a:r>
                <a:r>
                  <a:rPr lang="en-US" sz="2000" b="1" spc="-20">
                    <a:solidFill>
                      <a:schemeClr val="tx1"/>
                    </a:solidFill>
                  </a:rPr>
                  <a:t>roll out or refine your platform management demand process to align </a:t>
                </a:r>
                <a:br>
                  <a:rPr lang="en-US" sz="2000" b="1" spc="-20">
                    <a:solidFill>
                      <a:schemeClr val="tx1"/>
                    </a:solidFill>
                  </a:rPr>
                </a:br>
                <a:r>
                  <a:rPr lang="en-US" sz="2000" b="1" spc="-20">
                    <a:solidFill>
                      <a:schemeClr val="tx1"/>
                    </a:solidFill>
                  </a:rPr>
                  <a:t>with best practice</a:t>
                </a:r>
              </a:p>
            </p:txBody>
          </p:sp>
          <p:sp>
            <p:nvSpPr>
              <p:cNvPr id="20" name="Rectangle 19">
                <a:extLst>
                  <a:ext uri="{FF2B5EF4-FFF2-40B4-BE49-F238E27FC236}">
                    <a16:creationId xmlns:a16="http://schemas.microsoft.com/office/drawing/2014/main" id="{567A6249-613F-4918-A9DF-E332EAC51490}"/>
                  </a:ext>
                </a:extLst>
              </p:cNvPr>
              <p:cNvSpPr/>
              <p:nvPr/>
            </p:nvSpPr>
            <p:spPr>
              <a:xfrm>
                <a:off x="535864" y="1638299"/>
                <a:ext cx="61547" cy="776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Freeform 26">
              <a:extLst>
                <a:ext uri="{FF2B5EF4-FFF2-40B4-BE49-F238E27FC236}">
                  <a16:creationId xmlns:a16="http://schemas.microsoft.com/office/drawing/2014/main" id="{1CDAF47B-B3AE-479E-AE43-034F490FB051}"/>
                </a:ext>
              </a:extLst>
            </p:cNvPr>
            <p:cNvSpPr>
              <a:spLocks/>
            </p:cNvSpPr>
            <p:nvPr/>
          </p:nvSpPr>
          <p:spPr bwMode="auto">
            <a:xfrm rot="5400000">
              <a:off x="434779" y="4645060"/>
              <a:ext cx="444596" cy="248098"/>
            </a:xfrm>
            <a:custGeom>
              <a:avLst/>
              <a:gdLst>
                <a:gd name="T0" fmla="*/ 1004 w 1004"/>
                <a:gd name="T1" fmla="*/ 523 h 523"/>
                <a:gd name="T2" fmla="*/ 0 w 1004"/>
                <a:gd name="T3" fmla="*/ 523 h 523"/>
                <a:gd name="T4" fmla="*/ 509 w 1004"/>
                <a:gd name="T5" fmla="*/ 0 h 523"/>
                <a:gd name="T6" fmla="*/ 1004 w 1004"/>
                <a:gd name="T7" fmla="*/ 523 h 523"/>
              </a:gdLst>
              <a:ahLst/>
              <a:cxnLst>
                <a:cxn ang="0">
                  <a:pos x="T0" y="T1"/>
                </a:cxn>
                <a:cxn ang="0">
                  <a:pos x="T2" y="T3"/>
                </a:cxn>
                <a:cxn ang="0">
                  <a:pos x="T4" y="T5"/>
                </a:cxn>
                <a:cxn ang="0">
                  <a:pos x="T6" y="T7"/>
                </a:cxn>
              </a:cxnLst>
              <a:rect l="0" t="0" r="r" b="b"/>
              <a:pathLst>
                <a:path w="1004" h="523">
                  <a:moveTo>
                    <a:pt x="1004" y="523"/>
                  </a:moveTo>
                  <a:lnTo>
                    <a:pt x="0" y="523"/>
                  </a:lnTo>
                  <a:lnTo>
                    <a:pt x="509" y="0"/>
                  </a:lnTo>
                  <a:lnTo>
                    <a:pt x="1004" y="52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00"/>
            </a:p>
          </p:txBody>
        </p:sp>
      </p:grpSp>
    </p:spTree>
    <p:extLst>
      <p:ext uri="{BB962C8B-B14F-4D97-AF65-F5344CB8AC3E}">
        <p14:creationId xmlns:p14="http://schemas.microsoft.com/office/powerpoint/2010/main" val="196690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A48C0-7E7D-4A6D-A3C9-DADE6EE1736F}"/>
              </a:ext>
            </a:extLst>
          </p:cNvPr>
          <p:cNvSpPr>
            <a:spLocks noGrp="1"/>
          </p:cNvSpPr>
          <p:nvPr>
            <p:ph type="ctrTitle"/>
          </p:nvPr>
        </p:nvSpPr>
        <p:spPr>
          <a:xfrm>
            <a:off x="420033" y="2005012"/>
            <a:ext cx="7299074" cy="1336386"/>
          </a:xfrm>
        </p:spPr>
        <p:txBody>
          <a:bodyPr/>
          <a:lstStyle/>
          <a:p>
            <a:r>
              <a:rPr lang="en-US"/>
              <a:t>Contact us for further questions</a:t>
            </a:r>
          </a:p>
        </p:txBody>
      </p:sp>
      <p:sp>
        <p:nvSpPr>
          <p:cNvPr id="3" name="Text Placeholder 2">
            <a:extLst>
              <a:ext uri="{FF2B5EF4-FFF2-40B4-BE49-F238E27FC236}">
                <a16:creationId xmlns:a16="http://schemas.microsoft.com/office/drawing/2014/main" id="{A8DD33CF-89BC-4875-80A6-838665223C12}"/>
              </a:ext>
            </a:extLst>
          </p:cNvPr>
          <p:cNvSpPr>
            <a:spLocks noGrp="1"/>
          </p:cNvSpPr>
          <p:nvPr>
            <p:ph type="body" sz="quarter" idx="10"/>
          </p:nvPr>
        </p:nvSpPr>
        <p:spPr/>
        <p:txBody>
          <a:bodyPr/>
          <a:lstStyle/>
          <a:p>
            <a:r>
              <a:rPr lang="en-US">
                <a:hlinkClick r:id="rId3"/>
              </a:rPr>
              <a:t>Best.Practices@servicenow.com</a:t>
            </a:r>
            <a:endParaRPr lang="en-US"/>
          </a:p>
          <a:p>
            <a:r>
              <a:rPr lang="en-US">
                <a:hlinkClick r:id="rId4"/>
              </a:rPr>
              <a:t>http://www.servicenow.com/success</a:t>
            </a:r>
            <a:r>
              <a:rPr lang="en-US"/>
              <a:t> </a:t>
            </a:r>
          </a:p>
        </p:txBody>
      </p:sp>
    </p:spTree>
    <p:extLst>
      <p:ext uri="{BB962C8B-B14F-4D97-AF65-F5344CB8AC3E}">
        <p14:creationId xmlns:p14="http://schemas.microsoft.com/office/powerpoint/2010/main" val="51419369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0206776-73C8-468B-BF0D-89A0C0D26C0B}"/>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DBC625FB-C095-4061-B0B6-22DE207CA25F}"/>
              </a:ext>
            </a:extLst>
          </p:cNvPr>
          <p:cNvSpPr>
            <a:spLocks noGrp="1"/>
          </p:cNvSpPr>
          <p:nvPr>
            <p:ph type="title"/>
          </p:nvPr>
        </p:nvSpPr>
        <p:spPr/>
        <p:txBody>
          <a:bodyPr/>
          <a:lstStyle/>
          <a:p>
            <a:r>
              <a:rPr lang="en-US"/>
              <a:t>Thank you</a:t>
            </a:r>
          </a:p>
        </p:txBody>
      </p:sp>
    </p:spTree>
    <p:extLst>
      <p:ext uri="{BB962C8B-B14F-4D97-AF65-F5344CB8AC3E}">
        <p14:creationId xmlns:p14="http://schemas.microsoft.com/office/powerpoint/2010/main" val="2126430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Pentagon 32">
            <a:extLst>
              <a:ext uri="{FF2B5EF4-FFF2-40B4-BE49-F238E27FC236}">
                <a16:creationId xmlns:a16="http://schemas.microsoft.com/office/drawing/2014/main" id="{F46EDF6B-DFE9-4F23-969B-2673F224B997}"/>
              </a:ext>
            </a:extLst>
          </p:cNvPr>
          <p:cNvSpPr/>
          <p:nvPr/>
        </p:nvSpPr>
        <p:spPr>
          <a:xfrm>
            <a:off x="1006327" y="1638300"/>
            <a:ext cx="6896248" cy="987094"/>
          </a:xfrm>
          <a:prstGeom prst="homePlate">
            <a:avLst>
              <a:gd name="adj" fmla="val 0"/>
            </a:avLst>
          </a:prstGeom>
          <a:solidFill>
            <a:schemeClr val="bg1">
              <a:lumMod val="95000"/>
            </a:schemeClr>
          </a:solidFill>
          <a:ln w="50800">
            <a:noFill/>
          </a:ln>
          <a:effectLst/>
        </p:spPr>
        <p:style>
          <a:lnRef idx="1">
            <a:schemeClr val="accent1"/>
          </a:lnRef>
          <a:fillRef idx="3">
            <a:schemeClr val="accent1"/>
          </a:fillRef>
          <a:effectRef idx="2">
            <a:schemeClr val="accent1"/>
          </a:effectRef>
          <a:fontRef idx="minor">
            <a:schemeClr val="lt1"/>
          </a:fontRef>
        </p:style>
        <p:txBody>
          <a:bodyPr lIns="640080" rIns="457081" rtlCol="0" anchor="ctr"/>
          <a:lstStyle/>
          <a:p>
            <a:pPr marL="112713">
              <a:lnSpc>
                <a:spcPct val="90000"/>
              </a:lnSpc>
              <a:spcBef>
                <a:spcPts val="1200"/>
              </a:spcBef>
              <a:buClr>
                <a:schemeClr val="tx2"/>
              </a:buClr>
            </a:pPr>
            <a:r>
              <a:rPr lang="en-US" sz="2000">
                <a:solidFill>
                  <a:schemeClr val="tx1"/>
                </a:solidFill>
                <a:latin typeface="Century Gothic Regular"/>
                <a:ea typeface="Calibri" charset="0"/>
                <a:cs typeface="Calibri" charset="0"/>
              </a:rPr>
              <a:t>What is platform demand management </a:t>
            </a:r>
            <a:br>
              <a:rPr lang="en-US" sz="2000">
                <a:solidFill>
                  <a:schemeClr val="tx1"/>
                </a:solidFill>
                <a:latin typeface="Century Gothic Regular"/>
                <a:ea typeface="Calibri" charset="0"/>
                <a:cs typeface="Calibri" charset="0"/>
              </a:rPr>
            </a:br>
            <a:r>
              <a:rPr lang="en-US" sz="2000">
                <a:solidFill>
                  <a:schemeClr val="tx1"/>
                </a:solidFill>
                <a:latin typeface="Century Gothic Regular"/>
                <a:ea typeface="Calibri" charset="0"/>
                <a:cs typeface="Calibri" charset="0"/>
              </a:rPr>
              <a:t>and why should you care?</a:t>
            </a:r>
          </a:p>
        </p:txBody>
      </p:sp>
      <p:sp>
        <p:nvSpPr>
          <p:cNvPr id="51" name="Arrow: Pentagon 32">
            <a:extLst>
              <a:ext uri="{FF2B5EF4-FFF2-40B4-BE49-F238E27FC236}">
                <a16:creationId xmlns:a16="http://schemas.microsoft.com/office/drawing/2014/main" id="{49AA146D-0241-4DE7-9332-557BAD8F6BEC}"/>
              </a:ext>
            </a:extLst>
          </p:cNvPr>
          <p:cNvSpPr/>
          <p:nvPr/>
        </p:nvSpPr>
        <p:spPr>
          <a:xfrm>
            <a:off x="1006327" y="2712233"/>
            <a:ext cx="6896248" cy="987094"/>
          </a:xfrm>
          <a:prstGeom prst="homePlate">
            <a:avLst>
              <a:gd name="adj" fmla="val 0"/>
            </a:avLst>
          </a:prstGeom>
          <a:solidFill>
            <a:schemeClr val="bg1">
              <a:lumMod val="95000"/>
            </a:schemeClr>
          </a:solidFill>
          <a:ln w="50800">
            <a:noFill/>
          </a:ln>
          <a:effectLst/>
        </p:spPr>
        <p:style>
          <a:lnRef idx="1">
            <a:schemeClr val="accent1"/>
          </a:lnRef>
          <a:fillRef idx="3">
            <a:schemeClr val="accent1"/>
          </a:fillRef>
          <a:effectRef idx="2">
            <a:schemeClr val="accent1"/>
          </a:effectRef>
          <a:fontRef idx="minor">
            <a:schemeClr val="lt1"/>
          </a:fontRef>
        </p:style>
        <p:txBody>
          <a:bodyPr lIns="640080" rIns="457081" rtlCol="0" anchor="ctr"/>
          <a:lstStyle/>
          <a:p>
            <a:pPr marL="112713">
              <a:lnSpc>
                <a:spcPct val="90000"/>
              </a:lnSpc>
              <a:spcBef>
                <a:spcPts val="1200"/>
              </a:spcBef>
              <a:buClr>
                <a:schemeClr val="tx2"/>
              </a:buClr>
            </a:pPr>
            <a:r>
              <a:rPr lang="en-US" sz="2000">
                <a:solidFill>
                  <a:schemeClr val="tx1"/>
                </a:solidFill>
                <a:latin typeface="Century Gothic Regular"/>
                <a:ea typeface="Calibri" charset="0"/>
                <a:cs typeface="Calibri" charset="0"/>
              </a:rPr>
              <a:t>What is the best approach to managing platform demand?</a:t>
            </a:r>
          </a:p>
        </p:txBody>
      </p:sp>
      <p:sp>
        <p:nvSpPr>
          <p:cNvPr id="57" name="Arrow: Pentagon 32">
            <a:extLst>
              <a:ext uri="{FF2B5EF4-FFF2-40B4-BE49-F238E27FC236}">
                <a16:creationId xmlns:a16="http://schemas.microsoft.com/office/drawing/2014/main" id="{6C773766-F39F-4E93-B9EC-6B1EF85EBDD7}"/>
              </a:ext>
            </a:extLst>
          </p:cNvPr>
          <p:cNvSpPr/>
          <p:nvPr/>
        </p:nvSpPr>
        <p:spPr>
          <a:xfrm>
            <a:off x="1006327" y="3773065"/>
            <a:ext cx="6896248" cy="987094"/>
          </a:xfrm>
          <a:prstGeom prst="homePlate">
            <a:avLst>
              <a:gd name="adj" fmla="val 0"/>
            </a:avLst>
          </a:prstGeom>
          <a:solidFill>
            <a:schemeClr val="bg1">
              <a:lumMod val="95000"/>
            </a:schemeClr>
          </a:solidFill>
          <a:ln w="50800">
            <a:noFill/>
          </a:ln>
          <a:effectLst/>
        </p:spPr>
        <p:style>
          <a:lnRef idx="1">
            <a:schemeClr val="accent1"/>
          </a:lnRef>
          <a:fillRef idx="3">
            <a:schemeClr val="accent1"/>
          </a:fillRef>
          <a:effectRef idx="2">
            <a:schemeClr val="accent1"/>
          </a:effectRef>
          <a:fontRef idx="minor">
            <a:schemeClr val="lt1"/>
          </a:fontRef>
        </p:style>
        <p:txBody>
          <a:bodyPr lIns="640080" rIns="457081" rtlCol="0" anchor="ctr"/>
          <a:lstStyle/>
          <a:p>
            <a:pPr marL="112713">
              <a:lnSpc>
                <a:spcPct val="90000"/>
              </a:lnSpc>
              <a:spcBef>
                <a:spcPts val="1200"/>
              </a:spcBef>
              <a:buClr>
                <a:schemeClr val="tx2"/>
              </a:buClr>
            </a:pPr>
            <a:r>
              <a:rPr lang="en-US" sz="2000">
                <a:solidFill>
                  <a:schemeClr val="tx1"/>
                </a:solidFill>
                <a:latin typeface="Century Gothic Regular"/>
                <a:ea typeface="Calibri" charset="0"/>
                <a:cs typeface="Calibri" charset="0"/>
              </a:rPr>
              <a:t>What can you do right now?</a:t>
            </a:r>
          </a:p>
        </p:txBody>
      </p:sp>
      <p:sp>
        <p:nvSpPr>
          <p:cNvPr id="63" name="Arrow: Pentagon 32">
            <a:extLst>
              <a:ext uri="{FF2B5EF4-FFF2-40B4-BE49-F238E27FC236}">
                <a16:creationId xmlns:a16="http://schemas.microsoft.com/office/drawing/2014/main" id="{E79F0FB8-5898-49E5-997D-50BF9717DCC8}"/>
              </a:ext>
            </a:extLst>
          </p:cNvPr>
          <p:cNvSpPr/>
          <p:nvPr/>
        </p:nvSpPr>
        <p:spPr>
          <a:xfrm>
            <a:off x="1006327" y="4846998"/>
            <a:ext cx="6896248" cy="987094"/>
          </a:xfrm>
          <a:prstGeom prst="homePlate">
            <a:avLst>
              <a:gd name="adj" fmla="val 0"/>
            </a:avLst>
          </a:prstGeom>
          <a:solidFill>
            <a:schemeClr val="bg1">
              <a:lumMod val="95000"/>
            </a:schemeClr>
          </a:solidFill>
          <a:ln w="50800">
            <a:noFill/>
          </a:ln>
          <a:effectLst/>
        </p:spPr>
        <p:style>
          <a:lnRef idx="1">
            <a:schemeClr val="accent1"/>
          </a:lnRef>
          <a:fillRef idx="3">
            <a:schemeClr val="accent1"/>
          </a:fillRef>
          <a:effectRef idx="2">
            <a:schemeClr val="accent1"/>
          </a:effectRef>
          <a:fontRef idx="minor">
            <a:schemeClr val="lt1"/>
          </a:fontRef>
        </p:style>
        <p:txBody>
          <a:bodyPr lIns="640080" rIns="457081" rtlCol="0" anchor="ctr"/>
          <a:lstStyle/>
          <a:p>
            <a:pPr marL="112713">
              <a:lnSpc>
                <a:spcPct val="90000"/>
              </a:lnSpc>
              <a:spcBef>
                <a:spcPts val="1200"/>
              </a:spcBef>
              <a:buClr>
                <a:schemeClr val="tx2"/>
              </a:buClr>
            </a:pPr>
            <a:r>
              <a:rPr lang="en-US" sz="2000">
                <a:solidFill>
                  <a:schemeClr val="tx1"/>
                </a:solidFill>
                <a:latin typeface="Century Gothic Regular"/>
                <a:ea typeface="Calibri" charset="0"/>
                <a:cs typeface="Calibri" charset="0"/>
              </a:rPr>
              <a:t>What resources are available </a:t>
            </a:r>
            <a:br>
              <a:rPr lang="en-US" sz="2000">
                <a:solidFill>
                  <a:schemeClr val="tx1"/>
                </a:solidFill>
                <a:latin typeface="Century Gothic Regular"/>
                <a:ea typeface="Calibri" charset="0"/>
                <a:cs typeface="Calibri" charset="0"/>
              </a:rPr>
            </a:br>
            <a:r>
              <a:rPr lang="en-US" sz="2000">
                <a:solidFill>
                  <a:schemeClr val="tx1"/>
                </a:solidFill>
                <a:latin typeface="Century Gothic Regular"/>
                <a:ea typeface="Calibri" charset="0"/>
                <a:cs typeface="Calibri" charset="0"/>
              </a:rPr>
              <a:t>for additional information?</a:t>
            </a:r>
          </a:p>
        </p:txBody>
      </p:sp>
      <p:sp>
        <p:nvSpPr>
          <p:cNvPr id="2" name="Title 1">
            <a:extLst>
              <a:ext uri="{FF2B5EF4-FFF2-40B4-BE49-F238E27FC236}">
                <a16:creationId xmlns:a16="http://schemas.microsoft.com/office/drawing/2014/main" id="{0BBAE43B-EA7A-4033-893A-A7549652B6E2}"/>
              </a:ext>
            </a:extLst>
          </p:cNvPr>
          <p:cNvSpPr>
            <a:spLocks noGrp="1"/>
          </p:cNvSpPr>
          <p:nvPr>
            <p:ph type="title"/>
          </p:nvPr>
        </p:nvSpPr>
        <p:spPr/>
        <p:txBody>
          <a:bodyPr/>
          <a:lstStyle/>
          <a:p>
            <a:r>
              <a:rPr lang="en-US"/>
              <a:t>Agenda</a:t>
            </a:r>
          </a:p>
        </p:txBody>
      </p:sp>
      <p:grpSp>
        <p:nvGrpSpPr>
          <p:cNvPr id="3" name="Group 2">
            <a:extLst>
              <a:ext uri="{FF2B5EF4-FFF2-40B4-BE49-F238E27FC236}">
                <a16:creationId xmlns:a16="http://schemas.microsoft.com/office/drawing/2014/main" id="{26E50F0A-6A6B-4A93-81CE-B592A8981CE3}"/>
              </a:ext>
            </a:extLst>
          </p:cNvPr>
          <p:cNvGrpSpPr/>
          <p:nvPr/>
        </p:nvGrpSpPr>
        <p:grpSpPr>
          <a:xfrm>
            <a:off x="531813" y="1638300"/>
            <a:ext cx="987094" cy="987094"/>
            <a:chOff x="531813" y="1638300"/>
            <a:chExt cx="987094" cy="987094"/>
          </a:xfrm>
        </p:grpSpPr>
        <p:sp>
          <p:nvSpPr>
            <p:cNvPr id="7" name="Oval 6">
              <a:extLst>
                <a:ext uri="{FF2B5EF4-FFF2-40B4-BE49-F238E27FC236}">
                  <a16:creationId xmlns:a16="http://schemas.microsoft.com/office/drawing/2014/main" id="{BA849209-232C-412B-806A-EC2B027BE957}"/>
                </a:ext>
              </a:extLst>
            </p:cNvPr>
            <p:cNvSpPr/>
            <p:nvPr/>
          </p:nvSpPr>
          <p:spPr>
            <a:xfrm>
              <a:off x="531813" y="1638300"/>
              <a:ext cx="987094" cy="9870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400" b="1"/>
            </a:p>
          </p:txBody>
        </p:sp>
        <p:sp>
          <p:nvSpPr>
            <p:cNvPr id="83" name="Freeform 73">
              <a:extLst>
                <a:ext uri="{FF2B5EF4-FFF2-40B4-BE49-F238E27FC236}">
                  <a16:creationId xmlns:a16="http://schemas.microsoft.com/office/drawing/2014/main" id="{2185A1D1-45E4-4433-909B-268B719EAB8E}"/>
                </a:ext>
              </a:extLst>
            </p:cNvPr>
            <p:cNvSpPr/>
            <p:nvPr/>
          </p:nvSpPr>
          <p:spPr>
            <a:xfrm>
              <a:off x="720560" y="1884197"/>
              <a:ext cx="514350" cy="314325"/>
            </a:xfrm>
            <a:custGeom>
              <a:avLst/>
              <a:gdLst>
                <a:gd name="connsiteX0" fmla="*/ 261938 w 514350"/>
                <a:gd name="connsiteY0" fmla="*/ 316516 h 314325"/>
                <a:gd name="connsiteX1" fmla="*/ 253937 w 514350"/>
                <a:gd name="connsiteY1" fmla="*/ 314039 h 314325"/>
                <a:gd name="connsiteX2" fmla="*/ 6287 w 514350"/>
                <a:gd name="connsiteY2" fmla="*/ 146876 h 314325"/>
                <a:gd name="connsiteX3" fmla="*/ 0 w 514350"/>
                <a:gd name="connsiteY3" fmla="*/ 134969 h 314325"/>
                <a:gd name="connsiteX4" fmla="*/ 6287 w 514350"/>
                <a:gd name="connsiteY4" fmla="*/ 123158 h 314325"/>
                <a:gd name="connsiteX5" fmla="*/ 185071 w 514350"/>
                <a:gd name="connsiteY5" fmla="*/ 2477 h 314325"/>
                <a:gd name="connsiteX6" fmla="*/ 193072 w 514350"/>
                <a:gd name="connsiteY6" fmla="*/ 0 h 314325"/>
                <a:gd name="connsiteX7" fmla="*/ 330803 w 514350"/>
                <a:gd name="connsiteY7" fmla="*/ 0 h 314325"/>
                <a:gd name="connsiteX8" fmla="*/ 338804 w 514350"/>
                <a:gd name="connsiteY8" fmla="*/ 2477 h 314325"/>
                <a:gd name="connsiteX9" fmla="*/ 517589 w 514350"/>
                <a:gd name="connsiteY9" fmla="*/ 123158 h 314325"/>
                <a:gd name="connsiteX10" fmla="*/ 523875 w 514350"/>
                <a:gd name="connsiteY10" fmla="*/ 134969 h 314325"/>
                <a:gd name="connsiteX11" fmla="*/ 517589 w 514350"/>
                <a:gd name="connsiteY11" fmla="*/ 146876 h 314325"/>
                <a:gd name="connsiteX12" fmla="*/ 269939 w 514350"/>
                <a:gd name="connsiteY12" fmla="*/ 314325 h 314325"/>
                <a:gd name="connsiteX13" fmla="*/ 261938 w 514350"/>
                <a:gd name="connsiteY13" fmla="*/ 316516 h 314325"/>
                <a:gd name="connsiteX14" fmla="*/ 39815 w 514350"/>
                <a:gd name="connsiteY14" fmla="*/ 134969 h 314325"/>
                <a:gd name="connsiteX15" fmla="*/ 261938 w 514350"/>
                <a:gd name="connsiteY15" fmla="*/ 284988 h 314325"/>
                <a:gd name="connsiteX16" fmla="*/ 484061 w 514350"/>
                <a:gd name="connsiteY16" fmla="*/ 134969 h 314325"/>
                <a:gd name="connsiteX17" fmla="*/ 357092 w 514350"/>
                <a:gd name="connsiteY17" fmla="*/ 49244 h 314325"/>
                <a:gd name="connsiteX18" fmla="*/ 269653 w 514350"/>
                <a:gd name="connsiteY18" fmla="*/ 105346 h 314325"/>
                <a:gd name="connsiteX19" fmla="*/ 254222 w 514350"/>
                <a:gd name="connsiteY19" fmla="*/ 105346 h 314325"/>
                <a:gd name="connsiteX20" fmla="*/ 166783 w 514350"/>
                <a:gd name="connsiteY20" fmla="*/ 49244 h 314325"/>
                <a:gd name="connsiteX21" fmla="*/ 261938 w 514350"/>
                <a:gd name="connsiteY21" fmla="*/ 76200 h 314325"/>
                <a:gd name="connsiteX22" fmla="*/ 336423 w 514350"/>
                <a:gd name="connsiteY22" fmla="*/ 28575 h 314325"/>
                <a:gd name="connsiteX23" fmla="*/ 187452 w 514350"/>
                <a:gd name="connsiteY23" fmla="*/ 2857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4350" h="314325">
                  <a:moveTo>
                    <a:pt x="261938" y="316516"/>
                  </a:moveTo>
                  <a:cubicBezTo>
                    <a:pt x="259082" y="316514"/>
                    <a:pt x="256294" y="315651"/>
                    <a:pt x="253937" y="314039"/>
                  </a:cubicBezTo>
                  <a:lnTo>
                    <a:pt x="6287" y="146876"/>
                  </a:lnTo>
                  <a:cubicBezTo>
                    <a:pt x="2361" y="144182"/>
                    <a:pt x="10" y="139730"/>
                    <a:pt x="0" y="134969"/>
                  </a:cubicBezTo>
                  <a:cubicBezTo>
                    <a:pt x="9" y="130234"/>
                    <a:pt x="2363" y="125810"/>
                    <a:pt x="6287" y="123158"/>
                  </a:cubicBezTo>
                  <a:lnTo>
                    <a:pt x="185071" y="2477"/>
                  </a:lnTo>
                  <a:cubicBezTo>
                    <a:pt x="187428" y="865"/>
                    <a:pt x="190216" y="2"/>
                    <a:pt x="193072" y="0"/>
                  </a:cubicBezTo>
                  <a:lnTo>
                    <a:pt x="330803" y="0"/>
                  </a:lnTo>
                  <a:cubicBezTo>
                    <a:pt x="333659" y="2"/>
                    <a:pt x="336447" y="865"/>
                    <a:pt x="338804" y="2477"/>
                  </a:cubicBezTo>
                  <a:lnTo>
                    <a:pt x="517589" y="123158"/>
                  </a:lnTo>
                  <a:cubicBezTo>
                    <a:pt x="521512" y="125810"/>
                    <a:pt x="523866" y="130234"/>
                    <a:pt x="523875" y="134969"/>
                  </a:cubicBezTo>
                  <a:cubicBezTo>
                    <a:pt x="523865" y="139730"/>
                    <a:pt x="521514" y="144182"/>
                    <a:pt x="517589" y="146876"/>
                  </a:cubicBezTo>
                  <a:lnTo>
                    <a:pt x="269939" y="314325"/>
                  </a:lnTo>
                  <a:cubicBezTo>
                    <a:pt x="267549" y="315836"/>
                    <a:pt x="264763" y="316599"/>
                    <a:pt x="261938" y="316516"/>
                  </a:cubicBezTo>
                  <a:close/>
                  <a:moveTo>
                    <a:pt x="39815" y="134969"/>
                  </a:moveTo>
                  <a:lnTo>
                    <a:pt x="261938" y="284988"/>
                  </a:lnTo>
                  <a:lnTo>
                    <a:pt x="484061" y="134969"/>
                  </a:lnTo>
                  <a:lnTo>
                    <a:pt x="357092" y="49244"/>
                  </a:lnTo>
                  <a:lnTo>
                    <a:pt x="269653" y="105346"/>
                  </a:lnTo>
                  <a:cubicBezTo>
                    <a:pt x="264959" y="108387"/>
                    <a:pt x="258916" y="108387"/>
                    <a:pt x="254222" y="105346"/>
                  </a:cubicBezTo>
                  <a:lnTo>
                    <a:pt x="166783" y="49244"/>
                  </a:lnTo>
                  <a:close/>
                  <a:moveTo>
                    <a:pt x="261938" y="76200"/>
                  </a:moveTo>
                  <a:lnTo>
                    <a:pt x="336423" y="28575"/>
                  </a:lnTo>
                  <a:lnTo>
                    <a:pt x="187452" y="28575"/>
                  </a:lnTo>
                  <a:close/>
                </a:path>
              </a:pathLst>
            </a:custGeom>
            <a:solidFill>
              <a:srgbClr val="FFFFFF"/>
            </a:solidFill>
            <a:ln w="9525" cap="flat">
              <a:noFill/>
              <a:prstDash val="solid"/>
              <a:miter/>
            </a:ln>
          </p:spPr>
          <p:txBody>
            <a:bodyPr rtlCol="0" anchor="ctr"/>
            <a:lstStyle/>
            <a:p>
              <a:endParaRPr lang="en-US"/>
            </a:p>
          </p:txBody>
        </p:sp>
        <p:sp>
          <p:nvSpPr>
            <p:cNvPr id="84" name="Freeform 74">
              <a:extLst>
                <a:ext uri="{FF2B5EF4-FFF2-40B4-BE49-F238E27FC236}">
                  <a16:creationId xmlns:a16="http://schemas.microsoft.com/office/drawing/2014/main" id="{850EB99B-3B66-4C60-AE4C-7FF57F771018}"/>
                </a:ext>
              </a:extLst>
            </p:cNvPr>
            <p:cNvSpPr/>
            <p:nvPr/>
          </p:nvSpPr>
          <p:spPr>
            <a:xfrm>
              <a:off x="720455" y="2080022"/>
              <a:ext cx="523875" cy="190500"/>
            </a:xfrm>
            <a:custGeom>
              <a:avLst/>
              <a:gdLst>
                <a:gd name="connsiteX0" fmla="*/ 262043 w 523875"/>
                <a:gd name="connsiteY0" fmla="*/ 195843 h 190500"/>
                <a:gd name="connsiteX1" fmla="*/ 254042 w 523875"/>
                <a:gd name="connsiteY1" fmla="*/ 193366 h 190500"/>
                <a:gd name="connsiteX2" fmla="*/ 6392 w 523875"/>
                <a:gd name="connsiteY2" fmla="*/ 26202 h 190500"/>
                <a:gd name="connsiteX3" fmla="*/ 2382 w 523875"/>
                <a:gd name="connsiteY3" fmla="*/ 6399 h 190500"/>
                <a:gd name="connsiteX4" fmla="*/ 14393 w 523875"/>
                <a:gd name="connsiteY4" fmla="*/ 9 h 190500"/>
                <a:gd name="connsiteX5" fmla="*/ 22394 w 523875"/>
                <a:gd name="connsiteY5" fmla="*/ 2485 h 190500"/>
                <a:gd name="connsiteX6" fmla="*/ 262043 w 523875"/>
                <a:gd name="connsiteY6" fmla="*/ 164410 h 190500"/>
                <a:gd name="connsiteX7" fmla="*/ 501692 w 523875"/>
                <a:gd name="connsiteY7" fmla="*/ 2485 h 190500"/>
                <a:gd name="connsiteX8" fmla="*/ 521421 w 523875"/>
                <a:gd name="connsiteY8" fmla="*/ 6173 h 190500"/>
                <a:gd name="connsiteX9" fmla="*/ 521504 w 523875"/>
                <a:gd name="connsiteY9" fmla="*/ 6295 h 190500"/>
                <a:gd name="connsiteX10" fmla="*/ 517694 w 523875"/>
                <a:gd name="connsiteY10" fmla="*/ 26202 h 190500"/>
                <a:gd name="connsiteX11" fmla="*/ 270044 w 523875"/>
                <a:gd name="connsiteY11" fmla="*/ 193366 h 190500"/>
                <a:gd name="connsiteX12" fmla="*/ 262043 w 523875"/>
                <a:gd name="connsiteY12" fmla="*/ 19584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3875" h="190500">
                  <a:moveTo>
                    <a:pt x="262043" y="195843"/>
                  </a:moveTo>
                  <a:cubicBezTo>
                    <a:pt x="259188" y="195841"/>
                    <a:pt x="256399" y="194978"/>
                    <a:pt x="254042" y="193366"/>
                  </a:cubicBezTo>
                  <a:lnTo>
                    <a:pt x="6392" y="26202"/>
                  </a:lnTo>
                  <a:cubicBezTo>
                    <a:pt x="-184" y="21841"/>
                    <a:pt x="-1979" y="12974"/>
                    <a:pt x="2382" y="6399"/>
                  </a:cubicBezTo>
                  <a:cubicBezTo>
                    <a:pt x="5050" y="2377"/>
                    <a:pt x="9567" y="-26"/>
                    <a:pt x="14393" y="9"/>
                  </a:cubicBezTo>
                  <a:cubicBezTo>
                    <a:pt x="17248" y="10"/>
                    <a:pt x="20037" y="874"/>
                    <a:pt x="22394" y="2485"/>
                  </a:cubicBezTo>
                  <a:lnTo>
                    <a:pt x="262043" y="164410"/>
                  </a:lnTo>
                  <a:lnTo>
                    <a:pt x="501692" y="2485"/>
                  </a:lnTo>
                  <a:cubicBezTo>
                    <a:pt x="508158" y="-1945"/>
                    <a:pt x="516991" y="-294"/>
                    <a:pt x="521421" y="6173"/>
                  </a:cubicBezTo>
                  <a:cubicBezTo>
                    <a:pt x="521449" y="6213"/>
                    <a:pt x="521477" y="6254"/>
                    <a:pt x="521504" y="6295"/>
                  </a:cubicBezTo>
                  <a:cubicBezTo>
                    <a:pt x="525920" y="12851"/>
                    <a:pt x="524218" y="21741"/>
                    <a:pt x="517694" y="26202"/>
                  </a:cubicBezTo>
                  <a:lnTo>
                    <a:pt x="270044" y="193366"/>
                  </a:lnTo>
                  <a:cubicBezTo>
                    <a:pt x="267687" y="194978"/>
                    <a:pt x="264898" y="195841"/>
                    <a:pt x="262043" y="195843"/>
                  </a:cubicBezTo>
                  <a:close/>
                </a:path>
              </a:pathLst>
            </a:custGeom>
            <a:solidFill>
              <a:srgbClr val="FFFFFF"/>
            </a:solidFill>
            <a:ln w="9525" cap="flat">
              <a:noFill/>
              <a:prstDash val="solid"/>
              <a:miter/>
            </a:ln>
          </p:spPr>
          <p:txBody>
            <a:bodyPr rtlCol="0" anchor="ctr"/>
            <a:lstStyle/>
            <a:p>
              <a:endParaRPr lang="en-US"/>
            </a:p>
          </p:txBody>
        </p:sp>
        <p:sp>
          <p:nvSpPr>
            <p:cNvPr id="85" name="Freeform 75">
              <a:extLst>
                <a:ext uri="{FF2B5EF4-FFF2-40B4-BE49-F238E27FC236}">
                  <a16:creationId xmlns:a16="http://schemas.microsoft.com/office/drawing/2014/main" id="{47A6EB0A-E00B-43B3-944E-2DC37686490D}"/>
                </a:ext>
              </a:extLst>
            </p:cNvPr>
            <p:cNvSpPr/>
            <p:nvPr/>
          </p:nvSpPr>
          <p:spPr>
            <a:xfrm>
              <a:off x="720597" y="2155564"/>
              <a:ext cx="485775" cy="190500"/>
            </a:xfrm>
            <a:custGeom>
              <a:avLst/>
              <a:gdLst>
                <a:gd name="connsiteX0" fmla="*/ 261901 w 485775"/>
                <a:gd name="connsiteY0" fmla="*/ 195358 h 190500"/>
                <a:gd name="connsiteX1" fmla="*/ 253900 w 485775"/>
                <a:gd name="connsiteY1" fmla="*/ 192976 h 190500"/>
                <a:gd name="connsiteX2" fmla="*/ 6250 w 485775"/>
                <a:gd name="connsiteY2" fmla="*/ 26098 h 190500"/>
                <a:gd name="connsiteX3" fmla="*/ 2478 w 485775"/>
                <a:gd name="connsiteY3" fmla="*/ 6248 h 190500"/>
                <a:gd name="connsiteX4" fmla="*/ 14251 w 485775"/>
                <a:gd name="connsiteY4" fmla="*/ 0 h 190500"/>
                <a:gd name="connsiteX5" fmla="*/ 22252 w 485775"/>
                <a:gd name="connsiteY5" fmla="*/ 2381 h 190500"/>
                <a:gd name="connsiteX6" fmla="*/ 261901 w 485775"/>
                <a:gd name="connsiteY6" fmla="*/ 164306 h 190500"/>
                <a:gd name="connsiteX7" fmla="*/ 471451 w 485775"/>
                <a:gd name="connsiteY7" fmla="*/ 23146 h 190500"/>
                <a:gd name="connsiteX8" fmla="*/ 479452 w 485775"/>
                <a:gd name="connsiteY8" fmla="*/ 20764 h 190500"/>
                <a:gd name="connsiteX9" fmla="*/ 491263 w 485775"/>
                <a:gd name="connsiteY9" fmla="*/ 27051 h 190500"/>
                <a:gd name="connsiteX10" fmla="*/ 487453 w 485775"/>
                <a:gd name="connsiteY10" fmla="*/ 46863 h 190500"/>
                <a:gd name="connsiteX11" fmla="*/ 269902 w 485775"/>
                <a:gd name="connsiteY11" fmla="*/ 193358 h 190500"/>
                <a:gd name="connsiteX12" fmla="*/ 261901 w 485775"/>
                <a:gd name="connsiteY12" fmla="*/ 19535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775" h="190500">
                  <a:moveTo>
                    <a:pt x="261901" y="195358"/>
                  </a:moveTo>
                  <a:cubicBezTo>
                    <a:pt x="259061" y="195345"/>
                    <a:pt x="256284" y="194518"/>
                    <a:pt x="253900" y="192976"/>
                  </a:cubicBezTo>
                  <a:lnTo>
                    <a:pt x="6250" y="26098"/>
                  </a:lnTo>
                  <a:cubicBezTo>
                    <a:pt x="-274" y="21658"/>
                    <a:pt x="-1962" y="12771"/>
                    <a:pt x="2478" y="6248"/>
                  </a:cubicBezTo>
                  <a:cubicBezTo>
                    <a:pt x="5131" y="2350"/>
                    <a:pt x="9536" y="13"/>
                    <a:pt x="14251" y="0"/>
                  </a:cubicBezTo>
                  <a:cubicBezTo>
                    <a:pt x="17090" y="13"/>
                    <a:pt x="19867" y="839"/>
                    <a:pt x="22252" y="2381"/>
                  </a:cubicBezTo>
                  <a:lnTo>
                    <a:pt x="261901" y="164306"/>
                  </a:lnTo>
                  <a:lnTo>
                    <a:pt x="471451" y="23146"/>
                  </a:lnTo>
                  <a:cubicBezTo>
                    <a:pt x="473835" y="21604"/>
                    <a:pt x="476612" y="20777"/>
                    <a:pt x="479452" y="20764"/>
                  </a:cubicBezTo>
                  <a:cubicBezTo>
                    <a:pt x="484196" y="20739"/>
                    <a:pt x="488634" y="23102"/>
                    <a:pt x="491263" y="27051"/>
                  </a:cubicBezTo>
                  <a:cubicBezTo>
                    <a:pt x="495614" y="33588"/>
                    <a:pt x="493918" y="42406"/>
                    <a:pt x="487453" y="46863"/>
                  </a:cubicBezTo>
                  <a:lnTo>
                    <a:pt x="269902" y="193358"/>
                  </a:lnTo>
                  <a:cubicBezTo>
                    <a:pt x="267477" y="194766"/>
                    <a:pt x="264703" y="195459"/>
                    <a:pt x="261901" y="195358"/>
                  </a:cubicBezTo>
                  <a:close/>
                </a:path>
              </a:pathLst>
            </a:custGeom>
            <a:solidFill>
              <a:srgbClr val="FFFFFF"/>
            </a:solidFill>
            <a:ln w="9525" cap="flat">
              <a:noFill/>
              <a:prstDash val="solid"/>
              <a:miter/>
            </a:ln>
          </p:spPr>
          <p:txBody>
            <a:bodyPr rtlCol="0" anchor="ctr"/>
            <a:lstStyle/>
            <a:p>
              <a:endParaRPr lang="en-US"/>
            </a:p>
          </p:txBody>
        </p:sp>
        <p:sp>
          <p:nvSpPr>
            <p:cNvPr id="86" name="Freeform 76">
              <a:extLst>
                <a:ext uri="{FF2B5EF4-FFF2-40B4-BE49-F238E27FC236}">
                  <a16:creationId xmlns:a16="http://schemas.microsoft.com/office/drawing/2014/main" id="{2EDA0D90-FA62-48B0-8412-78B9E292FEBF}"/>
                </a:ext>
              </a:extLst>
            </p:cNvPr>
            <p:cNvSpPr/>
            <p:nvPr/>
          </p:nvSpPr>
          <p:spPr>
            <a:xfrm>
              <a:off x="1072985" y="2169947"/>
              <a:ext cx="257175" cy="257175"/>
            </a:xfrm>
            <a:custGeom>
              <a:avLst/>
              <a:gdLst>
                <a:gd name="connsiteX0" fmla="*/ 257175 w 257175"/>
                <a:gd name="connsiteY0" fmla="*/ 128588 h 257175"/>
                <a:gd name="connsiteX1" fmla="*/ 128588 w 257175"/>
                <a:gd name="connsiteY1" fmla="*/ 257175 h 257175"/>
                <a:gd name="connsiteX2" fmla="*/ 0 w 257175"/>
                <a:gd name="connsiteY2" fmla="*/ 128588 h 257175"/>
                <a:gd name="connsiteX3" fmla="*/ 128588 w 257175"/>
                <a:gd name="connsiteY3" fmla="*/ 0 h 257175"/>
                <a:gd name="connsiteX4" fmla="*/ 257175 w 257175"/>
                <a:gd name="connsiteY4" fmla="*/ 128588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257175" y="128588"/>
                  </a:moveTo>
                  <a:cubicBezTo>
                    <a:pt x="257175" y="199604"/>
                    <a:pt x="199604" y="257175"/>
                    <a:pt x="128588" y="257175"/>
                  </a:cubicBezTo>
                  <a:cubicBezTo>
                    <a:pt x="57571" y="257175"/>
                    <a:pt x="0" y="199604"/>
                    <a:pt x="0" y="128588"/>
                  </a:cubicBezTo>
                  <a:cubicBezTo>
                    <a:pt x="0" y="57571"/>
                    <a:pt x="57571" y="0"/>
                    <a:pt x="128588" y="0"/>
                  </a:cubicBezTo>
                  <a:cubicBezTo>
                    <a:pt x="199604" y="0"/>
                    <a:pt x="257175" y="57571"/>
                    <a:pt x="257175" y="128588"/>
                  </a:cubicBezTo>
                  <a:close/>
                </a:path>
              </a:pathLst>
            </a:custGeom>
            <a:solidFill>
              <a:srgbClr val="81B5A0"/>
            </a:solidFill>
            <a:ln w="9525" cap="flat">
              <a:noFill/>
              <a:prstDash val="solid"/>
              <a:miter/>
            </a:ln>
          </p:spPr>
          <p:txBody>
            <a:bodyPr rtlCol="0" anchor="ctr"/>
            <a:lstStyle/>
            <a:p>
              <a:endParaRPr lang="en-US"/>
            </a:p>
          </p:txBody>
        </p:sp>
        <p:sp>
          <p:nvSpPr>
            <p:cNvPr id="87" name="Freeform 77">
              <a:extLst>
                <a:ext uri="{FF2B5EF4-FFF2-40B4-BE49-F238E27FC236}">
                  <a16:creationId xmlns:a16="http://schemas.microsoft.com/office/drawing/2014/main" id="{8874DC1C-1761-4D1D-B774-DD158C2A7BB3}"/>
                </a:ext>
              </a:extLst>
            </p:cNvPr>
            <p:cNvSpPr/>
            <p:nvPr/>
          </p:nvSpPr>
          <p:spPr>
            <a:xfrm>
              <a:off x="1131684" y="2246021"/>
              <a:ext cx="142875" cy="104775"/>
            </a:xfrm>
            <a:custGeom>
              <a:avLst/>
              <a:gdLst>
                <a:gd name="connsiteX0" fmla="*/ 54649 w 142875"/>
                <a:gd name="connsiteY0" fmla="*/ 104901 h 104775"/>
                <a:gd name="connsiteX1" fmla="*/ 44552 w 142875"/>
                <a:gd name="connsiteY1" fmla="*/ 100710 h 104775"/>
                <a:gd name="connsiteX2" fmla="*/ 4547 w 142875"/>
                <a:gd name="connsiteY2" fmla="*/ 60705 h 104775"/>
                <a:gd name="connsiteX3" fmla="*/ 3835 w 142875"/>
                <a:gd name="connsiteY3" fmla="*/ 40512 h 104775"/>
                <a:gd name="connsiteX4" fmla="*/ 24028 w 142875"/>
                <a:gd name="connsiteY4" fmla="*/ 39800 h 104775"/>
                <a:gd name="connsiteX5" fmla="*/ 24740 w 142875"/>
                <a:gd name="connsiteY5" fmla="*/ 40512 h 104775"/>
                <a:gd name="connsiteX6" fmla="*/ 54649 w 142875"/>
                <a:gd name="connsiteY6" fmla="*/ 70421 h 104775"/>
                <a:gd name="connsiteX7" fmla="*/ 120752 w 142875"/>
                <a:gd name="connsiteY7" fmla="*/ 4317 h 104775"/>
                <a:gd name="connsiteX8" fmla="*/ 141136 w 142875"/>
                <a:gd name="connsiteY8" fmla="*/ 4127 h 104775"/>
                <a:gd name="connsiteX9" fmla="*/ 141326 w 142875"/>
                <a:gd name="connsiteY9" fmla="*/ 24510 h 104775"/>
                <a:gd name="connsiteX10" fmla="*/ 65126 w 142875"/>
                <a:gd name="connsiteY10" fmla="*/ 100710 h 104775"/>
                <a:gd name="connsiteX11" fmla="*/ 54649 w 142875"/>
                <a:gd name="connsiteY11" fmla="*/ 10490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875" h="104775">
                  <a:moveTo>
                    <a:pt x="54649" y="104901"/>
                  </a:moveTo>
                  <a:cubicBezTo>
                    <a:pt x="50861" y="104898"/>
                    <a:pt x="47229" y="103391"/>
                    <a:pt x="44552" y="100710"/>
                  </a:cubicBezTo>
                  <a:lnTo>
                    <a:pt x="4547" y="60705"/>
                  </a:lnTo>
                  <a:cubicBezTo>
                    <a:pt x="-1226" y="55326"/>
                    <a:pt x="-1545" y="46285"/>
                    <a:pt x="3835" y="40512"/>
                  </a:cubicBezTo>
                  <a:cubicBezTo>
                    <a:pt x="9214" y="34739"/>
                    <a:pt x="18255" y="34420"/>
                    <a:pt x="24028" y="39800"/>
                  </a:cubicBezTo>
                  <a:cubicBezTo>
                    <a:pt x="24274" y="40029"/>
                    <a:pt x="24511" y="40267"/>
                    <a:pt x="24740" y="40512"/>
                  </a:cubicBezTo>
                  <a:lnTo>
                    <a:pt x="54649" y="70421"/>
                  </a:lnTo>
                  <a:lnTo>
                    <a:pt x="120752" y="4317"/>
                  </a:lnTo>
                  <a:cubicBezTo>
                    <a:pt x="126329" y="-1364"/>
                    <a:pt x="135455" y="-1449"/>
                    <a:pt x="141136" y="4127"/>
                  </a:cubicBezTo>
                  <a:cubicBezTo>
                    <a:pt x="146817" y="9703"/>
                    <a:pt x="146903" y="18829"/>
                    <a:pt x="141326" y="24510"/>
                  </a:cubicBezTo>
                  <a:lnTo>
                    <a:pt x="65126" y="100710"/>
                  </a:lnTo>
                  <a:cubicBezTo>
                    <a:pt x="62357" y="103486"/>
                    <a:pt x="58569" y="105001"/>
                    <a:pt x="54649" y="104901"/>
                  </a:cubicBezTo>
                  <a:close/>
                </a:path>
              </a:pathLst>
            </a:custGeom>
            <a:solidFill>
              <a:srgbClr val="293E40"/>
            </a:solidFill>
            <a:ln w="9525" cap="flat">
              <a:noFill/>
              <a:prstDash val="solid"/>
              <a:miter/>
            </a:ln>
          </p:spPr>
          <p:txBody>
            <a:bodyPr rtlCol="0" anchor="ctr"/>
            <a:lstStyle/>
            <a:p>
              <a:endParaRPr lang="en-US"/>
            </a:p>
          </p:txBody>
        </p:sp>
      </p:grpSp>
      <p:grpSp>
        <p:nvGrpSpPr>
          <p:cNvPr id="5" name="Group 4">
            <a:extLst>
              <a:ext uri="{FF2B5EF4-FFF2-40B4-BE49-F238E27FC236}">
                <a16:creationId xmlns:a16="http://schemas.microsoft.com/office/drawing/2014/main" id="{FE6CF73E-77DC-4843-8938-55B8C77D470F}"/>
              </a:ext>
            </a:extLst>
          </p:cNvPr>
          <p:cNvGrpSpPr/>
          <p:nvPr/>
        </p:nvGrpSpPr>
        <p:grpSpPr>
          <a:xfrm>
            <a:off x="531813" y="2712233"/>
            <a:ext cx="987094" cy="987094"/>
            <a:chOff x="531813" y="2712233"/>
            <a:chExt cx="987094" cy="987094"/>
          </a:xfrm>
        </p:grpSpPr>
        <p:sp>
          <p:nvSpPr>
            <p:cNvPr id="52" name="Oval 51">
              <a:extLst>
                <a:ext uri="{FF2B5EF4-FFF2-40B4-BE49-F238E27FC236}">
                  <a16:creationId xmlns:a16="http://schemas.microsoft.com/office/drawing/2014/main" id="{925A8FF7-7DE4-4C80-A531-48DAF52057A6}"/>
                </a:ext>
              </a:extLst>
            </p:cNvPr>
            <p:cNvSpPr/>
            <p:nvPr/>
          </p:nvSpPr>
          <p:spPr>
            <a:xfrm>
              <a:off x="531813" y="2712233"/>
              <a:ext cx="987094" cy="9870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400" b="1"/>
            </a:p>
          </p:txBody>
        </p:sp>
        <p:sp>
          <p:nvSpPr>
            <p:cNvPr id="89" name="Freeform 31">
              <a:extLst>
                <a:ext uri="{FF2B5EF4-FFF2-40B4-BE49-F238E27FC236}">
                  <a16:creationId xmlns:a16="http://schemas.microsoft.com/office/drawing/2014/main" id="{5E47CA2B-BB68-43FE-A9EB-83467D5B7A87}"/>
                </a:ext>
              </a:extLst>
            </p:cNvPr>
            <p:cNvSpPr/>
            <p:nvPr/>
          </p:nvSpPr>
          <p:spPr>
            <a:xfrm>
              <a:off x="777710" y="2977180"/>
              <a:ext cx="142875" cy="142875"/>
            </a:xfrm>
            <a:custGeom>
              <a:avLst/>
              <a:gdLst>
                <a:gd name="connsiteX0" fmla="*/ 71438 w 142875"/>
                <a:gd name="connsiteY0" fmla="*/ 142875 h 142875"/>
                <a:gd name="connsiteX1" fmla="*/ 0 w 142875"/>
                <a:gd name="connsiteY1" fmla="*/ 71438 h 142875"/>
                <a:gd name="connsiteX2" fmla="*/ 71438 w 142875"/>
                <a:gd name="connsiteY2" fmla="*/ 0 h 142875"/>
                <a:gd name="connsiteX3" fmla="*/ 142875 w 142875"/>
                <a:gd name="connsiteY3" fmla="*/ 71438 h 142875"/>
                <a:gd name="connsiteX4" fmla="*/ 71438 w 142875"/>
                <a:gd name="connsiteY4" fmla="*/ 142875 h 142875"/>
                <a:gd name="connsiteX5" fmla="*/ 71438 w 142875"/>
                <a:gd name="connsiteY5" fmla="*/ 28575 h 142875"/>
                <a:gd name="connsiteX6" fmla="*/ 28575 w 142875"/>
                <a:gd name="connsiteY6" fmla="*/ 71438 h 142875"/>
                <a:gd name="connsiteX7" fmla="*/ 71438 w 142875"/>
                <a:gd name="connsiteY7" fmla="*/ 114300 h 142875"/>
                <a:gd name="connsiteX8" fmla="*/ 114300 w 142875"/>
                <a:gd name="connsiteY8" fmla="*/ 71438 h 142875"/>
                <a:gd name="connsiteX9" fmla="*/ 71438 w 142875"/>
                <a:gd name="connsiteY9" fmla="*/ 285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875" h="142875">
                  <a:moveTo>
                    <a:pt x="71438" y="142875"/>
                  </a:moveTo>
                  <a:cubicBezTo>
                    <a:pt x="31984" y="142875"/>
                    <a:pt x="0" y="110891"/>
                    <a:pt x="0" y="71438"/>
                  </a:cubicBezTo>
                  <a:cubicBezTo>
                    <a:pt x="0" y="31984"/>
                    <a:pt x="31984" y="0"/>
                    <a:pt x="71438" y="0"/>
                  </a:cubicBezTo>
                  <a:cubicBezTo>
                    <a:pt x="110891" y="0"/>
                    <a:pt x="142875" y="31984"/>
                    <a:pt x="142875" y="71438"/>
                  </a:cubicBezTo>
                  <a:cubicBezTo>
                    <a:pt x="142875" y="110891"/>
                    <a:pt x="110891" y="142875"/>
                    <a:pt x="71438" y="142875"/>
                  </a:cubicBezTo>
                  <a:close/>
                  <a:moveTo>
                    <a:pt x="71438" y="28575"/>
                  </a:moveTo>
                  <a:cubicBezTo>
                    <a:pt x="47765" y="28575"/>
                    <a:pt x="28575" y="47765"/>
                    <a:pt x="28575" y="71438"/>
                  </a:cubicBezTo>
                  <a:cubicBezTo>
                    <a:pt x="28575" y="95110"/>
                    <a:pt x="47765" y="114300"/>
                    <a:pt x="71438" y="114300"/>
                  </a:cubicBezTo>
                  <a:cubicBezTo>
                    <a:pt x="95110" y="114300"/>
                    <a:pt x="114300" y="95110"/>
                    <a:pt x="114300" y="71438"/>
                  </a:cubicBezTo>
                  <a:cubicBezTo>
                    <a:pt x="114248" y="47787"/>
                    <a:pt x="95088" y="28627"/>
                    <a:pt x="71438" y="28575"/>
                  </a:cubicBezTo>
                  <a:close/>
                </a:path>
              </a:pathLst>
            </a:custGeom>
            <a:solidFill>
              <a:srgbClr val="FFFFFF"/>
            </a:solidFill>
            <a:ln w="9525" cap="flat">
              <a:noFill/>
              <a:prstDash val="solid"/>
              <a:miter/>
            </a:ln>
          </p:spPr>
          <p:txBody>
            <a:bodyPr rtlCol="0" anchor="ctr"/>
            <a:lstStyle/>
            <a:p>
              <a:endParaRPr lang="en-US"/>
            </a:p>
          </p:txBody>
        </p:sp>
        <p:sp>
          <p:nvSpPr>
            <p:cNvPr id="90" name="Freeform 32">
              <a:extLst>
                <a:ext uri="{FF2B5EF4-FFF2-40B4-BE49-F238E27FC236}">
                  <a16:creationId xmlns:a16="http://schemas.microsoft.com/office/drawing/2014/main" id="{86FD54BA-ABFA-423C-A01D-44C8A60A1D15}"/>
                </a:ext>
              </a:extLst>
            </p:cNvPr>
            <p:cNvSpPr/>
            <p:nvPr/>
          </p:nvSpPr>
          <p:spPr>
            <a:xfrm>
              <a:off x="1120610" y="3320080"/>
              <a:ext cx="142875" cy="142875"/>
            </a:xfrm>
            <a:custGeom>
              <a:avLst/>
              <a:gdLst>
                <a:gd name="connsiteX0" fmla="*/ 71438 w 142875"/>
                <a:gd name="connsiteY0" fmla="*/ 142875 h 142875"/>
                <a:gd name="connsiteX1" fmla="*/ 0 w 142875"/>
                <a:gd name="connsiteY1" fmla="*/ 71438 h 142875"/>
                <a:gd name="connsiteX2" fmla="*/ 71438 w 142875"/>
                <a:gd name="connsiteY2" fmla="*/ 0 h 142875"/>
                <a:gd name="connsiteX3" fmla="*/ 142875 w 142875"/>
                <a:gd name="connsiteY3" fmla="*/ 71438 h 142875"/>
                <a:gd name="connsiteX4" fmla="*/ 71438 w 142875"/>
                <a:gd name="connsiteY4" fmla="*/ 142875 h 142875"/>
                <a:gd name="connsiteX5" fmla="*/ 71438 w 142875"/>
                <a:gd name="connsiteY5" fmla="*/ 28575 h 142875"/>
                <a:gd name="connsiteX6" fmla="*/ 28575 w 142875"/>
                <a:gd name="connsiteY6" fmla="*/ 71438 h 142875"/>
                <a:gd name="connsiteX7" fmla="*/ 71438 w 142875"/>
                <a:gd name="connsiteY7" fmla="*/ 114300 h 142875"/>
                <a:gd name="connsiteX8" fmla="*/ 114300 w 142875"/>
                <a:gd name="connsiteY8" fmla="*/ 71438 h 142875"/>
                <a:gd name="connsiteX9" fmla="*/ 71438 w 142875"/>
                <a:gd name="connsiteY9" fmla="*/ 285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875" h="142875">
                  <a:moveTo>
                    <a:pt x="71438" y="142875"/>
                  </a:moveTo>
                  <a:cubicBezTo>
                    <a:pt x="31984" y="142875"/>
                    <a:pt x="0" y="110891"/>
                    <a:pt x="0" y="71438"/>
                  </a:cubicBezTo>
                  <a:cubicBezTo>
                    <a:pt x="0" y="31984"/>
                    <a:pt x="31984" y="0"/>
                    <a:pt x="71438" y="0"/>
                  </a:cubicBezTo>
                  <a:cubicBezTo>
                    <a:pt x="110891" y="0"/>
                    <a:pt x="142875" y="31984"/>
                    <a:pt x="142875" y="71438"/>
                  </a:cubicBezTo>
                  <a:cubicBezTo>
                    <a:pt x="142875" y="110891"/>
                    <a:pt x="110891" y="142875"/>
                    <a:pt x="71438" y="142875"/>
                  </a:cubicBezTo>
                  <a:close/>
                  <a:moveTo>
                    <a:pt x="71438" y="28575"/>
                  </a:moveTo>
                  <a:cubicBezTo>
                    <a:pt x="47765" y="28575"/>
                    <a:pt x="28575" y="47765"/>
                    <a:pt x="28575" y="71438"/>
                  </a:cubicBezTo>
                  <a:cubicBezTo>
                    <a:pt x="28575" y="95110"/>
                    <a:pt x="47765" y="114300"/>
                    <a:pt x="71438" y="114300"/>
                  </a:cubicBezTo>
                  <a:cubicBezTo>
                    <a:pt x="95110" y="114300"/>
                    <a:pt x="114300" y="95110"/>
                    <a:pt x="114300" y="71438"/>
                  </a:cubicBezTo>
                  <a:cubicBezTo>
                    <a:pt x="114248" y="47787"/>
                    <a:pt x="95088" y="28627"/>
                    <a:pt x="71438" y="28575"/>
                  </a:cubicBezTo>
                  <a:close/>
                </a:path>
              </a:pathLst>
            </a:custGeom>
            <a:solidFill>
              <a:srgbClr val="FFFFFF"/>
            </a:solidFill>
            <a:ln w="9525" cap="flat">
              <a:noFill/>
              <a:prstDash val="solid"/>
              <a:miter/>
            </a:ln>
          </p:spPr>
          <p:txBody>
            <a:bodyPr rtlCol="0" anchor="ctr"/>
            <a:lstStyle/>
            <a:p>
              <a:endParaRPr lang="en-US"/>
            </a:p>
          </p:txBody>
        </p:sp>
        <p:sp>
          <p:nvSpPr>
            <p:cNvPr id="91" name="Freeform 34">
              <a:extLst>
                <a:ext uri="{FF2B5EF4-FFF2-40B4-BE49-F238E27FC236}">
                  <a16:creationId xmlns:a16="http://schemas.microsoft.com/office/drawing/2014/main" id="{FD7E433C-C618-4EAA-B0A3-8B83A83D8617}"/>
                </a:ext>
              </a:extLst>
            </p:cNvPr>
            <p:cNvSpPr/>
            <p:nvPr/>
          </p:nvSpPr>
          <p:spPr>
            <a:xfrm>
              <a:off x="1101533" y="2958143"/>
              <a:ext cx="180975" cy="171450"/>
            </a:xfrm>
            <a:custGeom>
              <a:avLst/>
              <a:gdLst>
                <a:gd name="connsiteX0" fmla="*/ 90515 w 180975"/>
                <a:gd name="connsiteY0" fmla="*/ 180962 h 171450"/>
                <a:gd name="connsiteX1" fmla="*/ 80418 w 180975"/>
                <a:gd name="connsiteY1" fmla="*/ 176771 h 171450"/>
                <a:gd name="connsiteX2" fmla="*/ 4218 w 180975"/>
                <a:gd name="connsiteY2" fmla="*/ 100571 h 171450"/>
                <a:gd name="connsiteX3" fmla="*/ 4096 w 180975"/>
                <a:gd name="connsiteY3" fmla="*/ 80501 h 171450"/>
                <a:gd name="connsiteX4" fmla="*/ 4218 w 180975"/>
                <a:gd name="connsiteY4" fmla="*/ 80378 h 171450"/>
                <a:gd name="connsiteX5" fmla="*/ 80418 w 180975"/>
                <a:gd name="connsiteY5" fmla="*/ 4178 h 171450"/>
                <a:gd name="connsiteX6" fmla="*/ 100611 w 180975"/>
                <a:gd name="connsiteY6" fmla="*/ 4178 h 171450"/>
                <a:gd name="connsiteX7" fmla="*/ 176811 w 180975"/>
                <a:gd name="connsiteY7" fmla="*/ 80378 h 171450"/>
                <a:gd name="connsiteX8" fmla="*/ 176934 w 180975"/>
                <a:gd name="connsiteY8" fmla="*/ 100449 h 171450"/>
                <a:gd name="connsiteX9" fmla="*/ 176811 w 180975"/>
                <a:gd name="connsiteY9" fmla="*/ 100571 h 171450"/>
                <a:gd name="connsiteX10" fmla="*/ 100611 w 180975"/>
                <a:gd name="connsiteY10" fmla="*/ 176771 h 171450"/>
                <a:gd name="connsiteX11" fmla="*/ 90515 w 180975"/>
                <a:gd name="connsiteY11" fmla="*/ 180962 h 171450"/>
                <a:gd name="connsiteX12" fmla="*/ 34508 w 180975"/>
                <a:gd name="connsiteY12" fmla="*/ 90475 h 171450"/>
                <a:gd name="connsiteX13" fmla="*/ 90515 w 180975"/>
                <a:gd name="connsiteY13" fmla="*/ 146482 h 171450"/>
                <a:gd name="connsiteX14" fmla="*/ 146522 w 180975"/>
                <a:gd name="connsiteY14" fmla="*/ 90475 h 171450"/>
                <a:gd name="connsiteX15" fmla="*/ 90515 w 180975"/>
                <a:gd name="connsiteY15" fmla="*/ 34468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975" h="171450">
                  <a:moveTo>
                    <a:pt x="90515" y="180962"/>
                  </a:moveTo>
                  <a:cubicBezTo>
                    <a:pt x="86727" y="180959"/>
                    <a:pt x="83095" y="179452"/>
                    <a:pt x="80418" y="176771"/>
                  </a:cubicBezTo>
                  <a:lnTo>
                    <a:pt x="4218" y="100571"/>
                  </a:lnTo>
                  <a:cubicBezTo>
                    <a:pt x="-1358" y="95063"/>
                    <a:pt x="-1413" y="86077"/>
                    <a:pt x="4096" y="80501"/>
                  </a:cubicBezTo>
                  <a:cubicBezTo>
                    <a:pt x="4136" y="80460"/>
                    <a:pt x="4177" y="80419"/>
                    <a:pt x="4218" y="80378"/>
                  </a:cubicBezTo>
                  <a:lnTo>
                    <a:pt x="80418" y="4178"/>
                  </a:lnTo>
                  <a:cubicBezTo>
                    <a:pt x="85996" y="-1393"/>
                    <a:pt x="95033" y="-1393"/>
                    <a:pt x="100611" y="4178"/>
                  </a:cubicBezTo>
                  <a:lnTo>
                    <a:pt x="176811" y="80378"/>
                  </a:lnTo>
                  <a:cubicBezTo>
                    <a:pt x="182387" y="85887"/>
                    <a:pt x="182442" y="94873"/>
                    <a:pt x="176934" y="100449"/>
                  </a:cubicBezTo>
                  <a:cubicBezTo>
                    <a:pt x="176893" y="100490"/>
                    <a:pt x="176852" y="100531"/>
                    <a:pt x="176811" y="100571"/>
                  </a:cubicBezTo>
                  <a:lnTo>
                    <a:pt x="100611" y="176771"/>
                  </a:lnTo>
                  <a:cubicBezTo>
                    <a:pt x="97934" y="179452"/>
                    <a:pt x="94303" y="180959"/>
                    <a:pt x="90515" y="180962"/>
                  </a:cubicBezTo>
                  <a:close/>
                  <a:moveTo>
                    <a:pt x="34508" y="90475"/>
                  </a:moveTo>
                  <a:lnTo>
                    <a:pt x="90515" y="146482"/>
                  </a:lnTo>
                  <a:lnTo>
                    <a:pt x="146522" y="90475"/>
                  </a:lnTo>
                  <a:lnTo>
                    <a:pt x="90515" y="34468"/>
                  </a:lnTo>
                  <a:close/>
                </a:path>
              </a:pathLst>
            </a:custGeom>
            <a:solidFill>
              <a:srgbClr val="FFFFFF"/>
            </a:solidFill>
            <a:ln w="9525" cap="flat">
              <a:noFill/>
              <a:prstDash val="solid"/>
              <a:miter/>
            </a:ln>
          </p:spPr>
          <p:txBody>
            <a:bodyPr rtlCol="0" anchor="ctr"/>
            <a:lstStyle/>
            <a:p>
              <a:endParaRPr lang="en-US"/>
            </a:p>
          </p:txBody>
        </p:sp>
        <p:sp>
          <p:nvSpPr>
            <p:cNvPr id="92" name="Freeform 35">
              <a:extLst>
                <a:ext uri="{FF2B5EF4-FFF2-40B4-BE49-F238E27FC236}">
                  <a16:creationId xmlns:a16="http://schemas.microsoft.com/office/drawing/2014/main" id="{485EB610-BF3A-4E30-BE76-52F9B6A706C2}"/>
                </a:ext>
              </a:extLst>
            </p:cNvPr>
            <p:cNvSpPr/>
            <p:nvPr/>
          </p:nvSpPr>
          <p:spPr>
            <a:xfrm>
              <a:off x="949160" y="2995874"/>
              <a:ext cx="123825" cy="104775"/>
            </a:xfrm>
            <a:custGeom>
              <a:avLst/>
              <a:gdLst>
                <a:gd name="connsiteX0" fmla="*/ 71438 w 123825"/>
                <a:gd name="connsiteY0" fmla="*/ 105131 h 104775"/>
                <a:gd name="connsiteX1" fmla="*/ 57163 w 123825"/>
                <a:gd name="connsiteY1" fmla="*/ 90831 h 104775"/>
                <a:gd name="connsiteX2" fmla="*/ 61341 w 123825"/>
                <a:gd name="connsiteY2" fmla="*/ 80747 h 104775"/>
                <a:gd name="connsiteX3" fmla="*/ 75057 w 123825"/>
                <a:gd name="connsiteY3" fmla="*/ 67031 h 104775"/>
                <a:gd name="connsiteX4" fmla="*/ 14288 w 123825"/>
                <a:gd name="connsiteY4" fmla="*/ 67031 h 104775"/>
                <a:gd name="connsiteX5" fmla="*/ 0 w 123825"/>
                <a:gd name="connsiteY5" fmla="*/ 52744 h 104775"/>
                <a:gd name="connsiteX6" fmla="*/ 14288 w 123825"/>
                <a:gd name="connsiteY6" fmla="*/ 38456 h 104775"/>
                <a:gd name="connsiteX7" fmla="*/ 75057 w 123825"/>
                <a:gd name="connsiteY7" fmla="*/ 38456 h 104775"/>
                <a:gd name="connsiteX8" fmla="*/ 61341 w 123825"/>
                <a:gd name="connsiteY8" fmla="*/ 24740 h 104775"/>
                <a:gd name="connsiteX9" fmla="*/ 60628 w 123825"/>
                <a:gd name="connsiteY9" fmla="*/ 4547 h 104775"/>
                <a:gd name="connsiteX10" fmla="*/ 80821 w 123825"/>
                <a:gd name="connsiteY10" fmla="*/ 3835 h 104775"/>
                <a:gd name="connsiteX11" fmla="*/ 81534 w 123825"/>
                <a:gd name="connsiteY11" fmla="*/ 4547 h 104775"/>
                <a:gd name="connsiteX12" fmla="*/ 119634 w 123825"/>
                <a:gd name="connsiteY12" fmla="*/ 42647 h 104775"/>
                <a:gd name="connsiteX13" fmla="*/ 119757 w 123825"/>
                <a:gd name="connsiteY13" fmla="*/ 62718 h 104775"/>
                <a:gd name="connsiteX14" fmla="*/ 119634 w 123825"/>
                <a:gd name="connsiteY14" fmla="*/ 62840 h 104775"/>
                <a:gd name="connsiteX15" fmla="*/ 81534 w 123825"/>
                <a:gd name="connsiteY15" fmla="*/ 100940 h 104775"/>
                <a:gd name="connsiteX16" fmla="*/ 71438 w 123825"/>
                <a:gd name="connsiteY16" fmla="*/ 1051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25" h="104775">
                  <a:moveTo>
                    <a:pt x="71438" y="105131"/>
                  </a:moveTo>
                  <a:cubicBezTo>
                    <a:pt x="63547" y="105125"/>
                    <a:pt x="57156" y="98722"/>
                    <a:pt x="57163" y="90831"/>
                  </a:cubicBezTo>
                  <a:cubicBezTo>
                    <a:pt x="57166" y="87050"/>
                    <a:pt x="58668" y="83423"/>
                    <a:pt x="61341" y="80747"/>
                  </a:cubicBezTo>
                  <a:lnTo>
                    <a:pt x="75057" y="67031"/>
                  </a:lnTo>
                  <a:lnTo>
                    <a:pt x="14288" y="67031"/>
                  </a:lnTo>
                  <a:cubicBezTo>
                    <a:pt x="6397" y="67031"/>
                    <a:pt x="0" y="60635"/>
                    <a:pt x="0" y="52744"/>
                  </a:cubicBezTo>
                  <a:cubicBezTo>
                    <a:pt x="0" y="44853"/>
                    <a:pt x="6397" y="38456"/>
                    <a:pt x="14288" y="38456"/>
                  </a:cubicBezTo>
                  <a:lnTo>
                    <a:pt x="75057" y="38456"/>
                  </a:lnTo>
                  <a:lnTo>
                    <a:pt x="61341" y="24740"/>
                  </a:lnTo>
                  <a:cubicBezTo>
                    <a:pt x="55568" y="19361"/>
                    <a:pt x="55249" y="10320"/>
                    <a:pt x="60628" y="4547"/>
                  </a:cubicBezTo>
                  <a:cubicBezTo>
                    <a:pt x="66008" y="-1226"/>
                    <a:pt x="75048" y="-1545"/>
                    <a:pt x="80821" y="3835"/>
                  </a:cubicBezTo>
                  <a:cubicBezTo>
                    <a:pt x="81067" y="4064"/>
                    <a:pt x="81305" y="4302"/>
                    <a:pt x="81534" y="4547"/>
                  </a:cubicBezTo>
                  <a:lnTo>
                    <a:pt x="119634" y="42647"/>
                  </a:lnTo>
                  <a:cubicBezTo>
                    <a:pt x="125210" y="48156"/>
                    <a:pt x="125265" y="57142"/>
                    <a:pt x="119757" y="62718"/>
                  </a:cubicBezTo>
                  <a:cubicBezTo>
                    <a:pt x="119716" y="62759"/>
                    <a:pt x="119675" y="62800"/>
                    <a:pt x="119634" y="62840"/>
                  </a:cubicBezTo>
                  <a:lnTo>
                    <a:pt x="81534" y="100940"/>
                  </a:lnTo>
                  <a:cubicBezTo>
                    <a:pt x="78857" y="103621"/>
                    <a:pt x="75226" y="105128"/>
                    <a:pt x="71438" y="105131"/>
                  </a:cubicBezTo>
                  <a:close/>
                </a:path>
              </a:pathLst>
            </a:custGeom>
            <a:solidFill>
              <a:srgbClr val="81B5A0"/>
            </a:solidFill>
            <a:ln w="9525" cap="flat">
              <a:noFill/>
              <a:prstDash val="solid"/>
              <a:miter/>
            </a:ln>
          </p:spPr>
          <p:txBody>
            <a:bodyPr rtlCol="0" anchor="ctr"/>
            <a:lstStyle/>
            <a:p>
              <a:endParaRPr lang="en-US"/>
            </a:p>
          </p:txBody>
        </p:sp>
        <p:sp>
          <p:nvSpPr>
            <p:cNvPr id="93" name="Freeform 36">
              <a:extLst>
                <a:ext uri="{FF2B5EF4-FFF2-40B4-BE49-F238E27FC236}">
                  <a16:creationId xmlns:a16="http://schemas.microsoft.com/office/drawing/2014/main" id="{A4F2B648-9B6A-4F87-A01F-AA7A8B59E373}"/>
                </a:ext>
              </a:extLst>
            </p:cNvPr>
            <p:cNvSpPr/>
            <p:nvPr/>
          </p:nvSpPr>
          <p:spPr>
            <a:xfrm>
              <a:off x="968183" y="3339486"/>
              <a:ext cx="123825" cy="95250"/>
            </a:xfrm>
            <a:custGeom>
              <a:avLst/>
              <a:gdLst>
                <a:gd name="connsiteX0" fmla="*/ 52415 w 123825"/>
                <a:gd name="connsiteY0" fmla="*/ 104419 h 95250"/>
                <a:gd name="connsiteX1" fmla="*/ 42318 w 123825"/>
                <a:gd name="connsiteY1" fmla="*/ 100228 h 95250"/>
                <a:gd name="connsiteX2" fmla="*/ 4218 w 123825"/>
                <a:gd name="connsiteY2" fmla="*/ 62128 h 95250"/>
                <a:gd name="connsiteX3" fmla="*/ 4096 w 123825"/>
                <a:gd name="connsiteY3" fmla="*/ 42057 h 95250"/>
                <a:gd name="connsiteX4" fmla="*/ 4218 w 123825"/>
                <a:gd name="connsiteY4" fmla="*/ 41935 h 95250"/>
                <a:gd name="connsiteX5" fmla="*/ 42318 w 123825"/>
                <a:gd name="connsiteY5" fmla="*/ 3835 h 95250"/>
                <a:gd name="connsiteX6" fmla="*/ 62511 w 123825"/>
                <a:gd name="connsiteY6" fmla="*/ 4547 h 95250"/>
                <a:gd name="connsiteX7" fmla="*/ 62511 w 123825"/>
                <a:gd name="connsiteY7" fmla="*/ 24028 h 95250"/>
                <a:gd name="connsiteX8" fmla="*/ 48795 w 123825"/>
                <a:gd name="connsiteY8" fmla="*/ 37744 h 95250"/>
                <a:gd name="connsiteX9" fmla="*/ 109565 w 123825"/>
                <a:gd name="connsiteY9" fmla="*/ 37744 h 95250"/>
                <a:gd name="connsiteX10" fmla="*/ 123852 w 123825"/>
                <a:gd name="connsiteY10" fmla="*/ 52031 h 95250"/>
                <a:gd name="connsiteX11" fmla="*/ 109565 w 123825"/>
                <a:gd name="connsiteY11" fmla="*/ 66319 h 95250"/>
                <a:gd name="connsiteX12" fmla="*/ 48795 w 123825"/>
                <a:gd name="connsiteY12" fmla="*/ 66319 h 95250"/>
                <a:gd name="connsiteX13" fmla="*/ 62511 w 123825"/>
                <a:gd name="connsiteY13" fmla="*/ 80035 h 95250"/>
                <a:gd name="connsiteX14" fmla="*/ 62499 w 123825"/>
                <a:gd name="connsiteY14" fmla="*/ 100240 h 95250"/>
                <a:gd name="connsiteX15" fmla="*/ 52415 w 123825"/>
                <a:gd name="connsiteY15" fmla="*/ 10441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25" h="95250">
                  <a:moveTo>
                    <a:pt x="52415" y="104419"/>
                  </a:moveTo>
                  <a:cubicBezTo>
                    <a:pt x="48627" y="104415"/>
                    <a:pt x="44995" y="102908"/>
                    <a:pt x="42318" y="100228"/>
                  </a:cubicBezTo>
                  <a:lnTo>
                    <a:pt x="4218" y="62128"/>
                  </a:lnTo>
                  <a:cubicBezTo>
                    <a:pt x="-1358" y="56619"/>
                    <a:pt x="-1413" y="47633"/>
                    <a:pt x="4096" y="42057"/>
                  </a:cubicBezTo>
                  <a:cubicBezTo>
                    <a:pt x="4136" y="42016"/>
                    <a:pt x="4177" y="41975"/>
                    <a:pt x="4218" y="41935"/>
                  </a:cubicBezTo>
                  <a:lnTo>
                    <a:pt x="42318" y="3835"/>
                  </a:lnTo>
                  <a:cubicBezTo>
                    <a:pt x="48091" y="-1545"/>
                    <a:pt x="57132" y="-1226"/>
                    <a:pt x="62511" y="4547"/>
                  </a:cubicBezTo>
                  <a:cubicBezTo>
                    <a:pt x="67624" y="10034"/>
                    <a:pt x="67624" y="18541"/>
                    <a:pt x="62511" y="24028"/>
                  </a:cubicBezTo>
                  <a:lnTo>
                    <a:pt x="48795" y="37744"/>
                  </a:lnTo>
                  <a:lnTo>
                    <a:pt x="109565" y="37744"/>
                  </a:lnTo>
                  <a:cubicBezTo>
                    <a:pt x="117456" y="37744"/>
                    <a:pt x="123852" y="44140"/>
                    <a:pt x="123852" y="52031"/>
                  </a:cubicBezTo>
                  <a:cubicBezTo>
                    <a:pt x="123852" y="59922"/>
                    <a:pt x="117456" y="66319"/>
                    <a:pt x="109565" y="66319"/>
                  </a:cubicBezTo>
                  <a:lnTo>
                    <a:pt x="48795" y="66319"/>
                  </a:lnTo>
                  <a:lnTo>
                    <a:pt x="62511" y="80035"/>
                  </a:lnTo>
                  <a:cubicBezTo>
                    <a:pt x="68087" y="85618"/>
                    <a:pt x="68082" y="94664"/>
                    <a:pt x="62499" y="100240"/>
                  </a:cubicBezTo>
                  <a:cubicBezTo>
                    <a:pt x="59823" y="102913"/>
                    <a:pt x="56197" y="104415"/>
                    <a:pt x="52415" y="104419"/>
                  </a:cubicBezTo>
                  <a:close/>
                </a:path>
              </a:pathLst>
            </a:custGeom>
            <a:solidFill>
              <a:srgbClr val="81B5A0"/>
            </a:solidFill>
            <a:ln w="9525" cap="flat">
              <a:noFill/>
              <a:prstDash val="solid"/>
              <a:miter/>
            </a:ln>
          </p:spPr>
          <p:txBody>
            <a:bodyPr rtlCol="0" anchor="ctr"/>
            <a:lstStyle/>
            <a:p>
              <a:endParaRPr lang="en-US"/>
            </a:p>
          </p:txBody>
        </p:sp>
        <p:sp>
          <p:nvSpPr>
            <p:cNvPr id="94" name="Freeform 37">
              <a:extLst>
                <a:ext uri="{FF2B5EF4-FFF2-40B4-BE49-F238E27FC236}">
                  <a16:creationId xmlns:a16="http://schemas.microsoft.com/office/drawing/2014/main" id="{F14D3BB6-ADA3-4FB4-A155-DDC2B7F7401E}"/>
                </a:ext>
              </a:extLst>
            </p:cNvPr>
            <p:cNvSpPr/>
            <p:nvPr/>
          </p:nvSpPr>
          <p:spPr>
            <a:xfrm>
              <a:off x="1139304" y="3167680"/>
              <a:ext cx="104775" cy="114300"/>
            </a:xfrm>
            <a:custGeom>
              <a:avLst/>
              <a:gdLst>
                <a:gd name="connsiteX0" fmla="*/ 52744 w 104775"/>
                <a:gd name="connsiteY0" fmla="*/ 114300 h 114300"/>
                <a:gd name="connsiteX1" fmla="*/ 42647 w 104775"/>
                <a:gd name="connsiteY1" fmla="*/ 110109 h 114300"/>
                <a:gd name="connsiteX2" fmla="*/ 4547 w 104775"/>
                <a:gd name="connsiteY2" fmla="*/ 72009 h 114300"/>
                <a:gd name="connsiteX3" fmla="*/ 3835 w 104775"/>
                <a:gd name="connsiteY3" fmla="*/ 51816 h 114300"/>
                <a:gd name="connsiteX4" fmla="*/ 24028 w 104775"/>
                <a:gd name="connsiteY4" fmla="*/ 51103 h 114300"/>
                <a:gd name="connsiteX5" fmla="*/ 24740 w 104775"/>
                <a:gd name="connsiteY5" fmla="*/ 51816 h 114300"/>
                <a:gd name="connsiteX6" fmla="*/ 38456 w 104775"/>
                <a:gd name="connsiteY6" fmla="*/ 65532 h 114300"/>
                <a:gd name="connsiteX7" fmla="*/ 38456 w 104775"/>
                <a:gd name="connsiteY7" fmla="*/ 14288 h 114300"/>
                <a:gd name="connsiteX8" fmla="*/ 52744 w 104775"/>
                <a:gd name="connsiteY8" fmla="*/ 0 h 114300"/>
                <a:gd name="connsiteX9" fmla="*/ 67031 w 104775"/>
                <a:gd name="connsiteY9" fmla="*/ 14288 h 114300"/>
                <a:gd name="connsiteX10" fmla="*/ 67031 w 104775"/>
                <a:gd name="connsiteY10" fmla="*/ 65532 h 114300"/>
                <a:gd name="connsiteX11" fmla="*/ 80747 w 104775"/>
                <a:gd name="connsiteY11" fmla="*/ 51816 h 114300"/>
                <a:gd name="connsiteX12" fmla="*/ 100940 w 104775"/>
                <a:gd name="connsiteY12" fmla="*/ 52529 h 114300"/>
                <a:gd name="connsiteX13" fmla="*/ 100940 w 104775"/>
                <a:gd name="connsiteY13" fmla="*/ 72009 h 114300"/>
                <a:gd name="connsiteX14" fmla="*/ 62840 w 104775"/>
                <a:gd name="connsiteY14" fmla="*/ 110109 h 114300"/>
                <a:gd name="connsiteX15" fmla="*/ 52744 w 104775"/>
                <a:gd name="connsiteY15"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775" h="114300">
                  <a:moveTo>
                    <a:pt x="52744" y="114300"/>
                  </a:moveTo>
                  <a:cubicBezTo>
                    <a:pt x="48956" y="114297"/>
                    <a:pt x="45324" y="112789"/>
                    <a:pt x="42647" y="110109"/>
                  </a:cubicBezTo>
                  <a:lnTo>
                    <a:pt x="4547" y="72009"/>
                  </a:lnTo>
                  <a:cubicBezTo>
                    <a:pt x="-1226" y="66630"/>
                    <a:pt x="-1545" y="57589"/>
                    <a:pt x="3835" y="51816"/>
                  </a:cubicBezTo>
                  <a:cubicBezTo>
                    <a:pt x="9214" y="46043"/>
                    <a:pt x="18255" y="45724"/>
                    <a:pt x="24028" y="51103"/>
                  </a:cubicBezTo>
                  <a:cubicBezTo>
                    <a:pt x="24274" y="51332"/>
                    <a:pt x="24511" y="51570"/>
                    <a:pt x="24740" y="51816"/>
                  </a:cubicBezTo>
                  <a:lnTo>
                    <a:pt x="38456" y="65532"/>
                  </a:lnTo>
                  <a:lnTo>
                    <a:pt x="38456" y="14288"/>
                  </a:lnTo>
                  <a:cubicBezTo>
                    <a:pt x="38456" y="6397"/>
                    <a:pt x="44853" y="0"/>
                    <a:pt x="52744" y="0"/>
                  </a:cubicBezTo>
                  <a:cubicBezTo>
                    <a:pt x="60635" y="0"/>
                    <a:pt x="67031" y="6397"/>
                    <a:pt x="67031" y="14288"/>
                  </a:cubicBezTo>
                  <a:lnTo>
                    <a:pt x="67031" y="65532"/>
                  </a:lnTo>
                  <a:lnTo>
                    <a:pt x="80747" y="51816"/>
                  </a:lnTo>
                  <a:cubicBezTo>
                    <a:pt x="86520" y="46437"/>
                    <a:pt x="95561" y="46756"/>
                    <a:pt x="100940" y="52529"/>
                  </a:cubicBezTo>
                  <a:cubicBezTo>
                    <a:pt x="106053" y="58016"/>
                    <a:pt x="106053" y="66522"/>
                    <a:pt x="100940" y="72009"/>
                  </a:cubicBezTo>
                  <a:lnTo>
                    <a:pt x="62840" y="110109"/>
                  </a:lnTo>
                  <a:cubicBezTo>
                    <a:pt x="60164" y="112789"/>
                    <a:pt x="56532" y="114297"/>
                    <a:pt x="52744" y="114300"/>
                  </a:cubicBezTo>
                  <a:close/>
                </a:path>
              </a:pathLst>
            </a:custGeom>
            <a:solidFill>
              <a:srgbClr val="81B5A0"/>
            </a:solidFill>
            <a:ln w="9525" cap="flat">
              <a:noFill/>
              <a:prstDash val="solid"/>
              <a:miter/>
            </a:ln>
          </p:spPr>
          <p:txBody>
            <a:bodyPr rtlCol="0" anchor="ctr"/>
            <a:lstStyle/>
            <a:p>
              <a:endParaRPr lang="en-US"/>
            </a:p>
          </p:txBody>
        </p:sp>
        <p:sp>
          <p:nvSpPr>
            <p:cNvPr id="95" name="Freeform 38">
              <a:extLst>
                <a:ext uri="{FF2B5EF4-FFF2-40B4-BE49-F238E27FC236}">
                  <a16:creationId xmlns:a16="http://schemas.microsoft.com/office/drawing/2014/main" id="{B9833259-00D7-48D1-ADA8-2FB4E732761A}"/>
                </a:ext>
              </a:extLst>
            </p:cNvPr>
            <p:cNvSpPr/>
            <p:nvPr/>
          </p:nvSpPr>
          <p:spPr>
            <a:xfrm>
              <a:off x="777710" y="3320080"/>
              <a:ext cx="142875" cy="142875"/>
            </a:xfrm>
            <a:custGeom>
              <a:avLst/>
              <a:gdLst>
                <a:gd name="connsiteX0" fmla="*/ 128588 w 142875"/>
                <a:gd name="connsiteY0" fmla="*/ 0 h 142875"/>
                <a:gd name="connsiteX1" fmla="*/ 142875 w 142875"/>
                <a:gd name="connsiteY1" fmla="*/ 0 h 142875"/>
                <a:gd name="connsiteX2" fmla="*/ 142875 w 142875"/>
                <a:gd name="connsiteY2" fmla="*/ 142875 h 142875"/>
                <a:gd name="connsiteX3" fmla="*/ 128588 w 142875"/>
                <a:gd name="connsiteY3" fmla="*/ 142875 h 142875"/>
                <a:gd name="connsiteX4" fmla="*/ 14288 w 142875"/>
                <a:gd name="connsiteY4" fmla="*/ 142875 h 142875"/>
                <a:gd name="connsiteX5" fmla="*/ 14288 w 142875"/>
                <a:gd name="connsiteY5" fmla="*/ 0 h 142875"/>
                <a:gd name="connsiteX6" fmla="*/ 0 w 142875"/>
                <a:gd name="connsiteY6" fmla="*/ 0 h 142875"/>
                <a:gd name="connsiteX7" fmla="*/ 14288 w 142875"/>
                <a:gd name="connsiteY7"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75" h="142875">
                  <a:moveTo>
                    <a:pt x="128588" y="0"/>
                  </a:moveTo>
                  <a:cubicBezTo>
                    <a:pt x="136478" y="0"/>
                    <a:pt x="142875" y="0"/>
                    <a:pt x="142875" y="0"/>
                  </a:cubicBezTo>
                  <a:lnTo>
                    <a:pt x="142875" y="142875"/>
                  </a:lnTo>
                  <a:cubicBezTo>
                    <a:pt x="142875" y="142875"/>
                    <a:pt x="136478" y="142875"/>
                    <a:pt x="128588" y="142875"/>
                  </a:cubicBezTo>
                  <a:lnTo>
                    <a:pt x="14288" y="142875"/>
                  </a:lnTo>
                  <a:lnTo>
                    <a:pt x="14288" y="0"/>
                  </a:lnTo>
                  <a:cubicBezTo>
                    <a:pt x="6397" y="0"/>
                    <a:pt x="0" y="0"/>
                    <a:pt x="0" y="0"/>
                  </a:cubicBezTo>
                  <a:cubicBezTo>
                    <a:pt x="0" y="0"/>
                    <a:pt x="6397" y="0"/>
                    <a:pt x="14288" y="0"/>
                  </a:cubicBezTo>
                  <a:close/>
                </a:path>
              </a:pathLst>
            </a:custGeom>
            <a:solidFill>
              <a:srgbClr val="81B5A0"/>
            </a:solidFill>
            <a:ln w="9525" cap="flat">
              <a:noFill/>
              <a:prstDash val="solid"/>
              <a:miter/>
            </a:ln>
          </p:spPr>
          <p:txBody>
            <a:bodyPr rtlCol="0" anchor="ctr"/>
            <a:lstStyle/>
            <a:p>
              <a:endParaRPr lang="en-US"/>
            </a:p>
          </p:txBody>
        </p:sp>
      </p:grpSp>
      <p:grpSp>
        <p:nvGrpSpPr>
          <p:cNvPr id="4" name="Group 3">
            <a:extLst>
              <a:ext uri="{FF2B5EF4-FFF2-40B4-BE49-F238E27FC236}">
                <a16:creationId xmlns:a16="http://schemas.microsoft.com/office/drawing/2014/main" id="{77EB6CE0-FFF7-4933-8B59-C8BECCC11C21}"/>
              </a:ext>
            </a:extLst>
          </p:cNvPr>
          <p:cNvGrpSpPr/>
          <p:nvPr/>
        </p:nvGrpSpPr>
        <p:grpSpPr>
          <a:xfrm>
            <a:off x="531813" y="3773065"/>
            <a:ext cx="987094" cy="987094"/>
            <a:chOff x="531813" y="3773065"/>
            <a:chExt cx="987094" cy="987094"/>
          </a:xfrm>
        </p:grpSpPr>
        <p:sp>
          <p:nvSpPr>
            <p:cNvPr id="58" name="Oval 57">
              <a:extLst>
                <a:ext uri="{FF2B5EF4-FFF2-40B4-BE49-F238E27FC236}">
                  <a16:creationId xmlns:a16="http://schemas.microsoft.com/office/drawing/2014/main" id="{F5C1FFB4-7141-431E-9316-23994D016C5F}"/>
                </a:ext>
              </a:extLst>
            </p:cNvPr>
            <p:cNvSpPr/>
            <p:nvPr/>
          </p:nvSpPr>
          <p:spPr>
            <a:xfrm>
              <a:off x="531813" y="3773065"/>
              <a:ext cx="987094" cy="9870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400" b="1"/>
            </a:p>
          </p:txBody>
        </p:sp>
        <p:grpSp>
          <p:nvGrpSpPr>
            <p:cNvPr id="111" name="Group 130">
              <a:extLst>
                <a:ext uri="{FF2B5EF4-FFF2-40B4-BE49-F238E27FC236}">
                  <a16:creationId xmlns:a16="http://schemas.microsoft.com/office/drawing/2014/main" id="{977E4437-DF8B-4FEE-9B42-83BECDD98B66}"/>
                </a:ext>
              </a:extLst>
            </p:cNvPr>
            <p:cNvGrpSpPr>
              <a:grpSpLocks noChangeAspect="1"/>
            </p:cNvGrpSpPr>
            <p:nvPr/>
          </p:nvGrpSpPr>
          <p:grpSpPr bwMode="auto">
            <a:xfrm>
              <a:off x="878465" y="4007222"/>
              <a:ext cx="293790" cy="518780"/>
              <a:chOff x="2957" y="1934"/>
              <a:chExt cx="158" cy="279"/>
            </a:xfrm>
          </p:grpSpPr>
          <p:sp>
            <p:nvSpPr>
              <p:cNvPr id="112" name="Freeform 131">
                <a:extLst>
                  <a:ext uri="{FF2B5EF4-FFF2-40B4-BE49-F238E27FC236}">
                    <a16:creationId xmlns:a16="http://schemas.microsoft.com/office/drawing/2014/main" id="{437FC0A0-37AD-4C8A-B295-0FA74E77BF0E}"/>
                  </a:ext>
                </a:extLst>
              </p:cNvPr>
              <p:cNvSpPr>
                <a:spLocks/>
              </p:cNvSpPr>
              <p:nvPr/>
            </p:nvSpPr>
            <p:spPr bwMode="auto">
              <a:xfrm>
                <a:off x="2957" y="2170"/>
                <a:ext cx="158" cy="43"/>
              </a:xfrm>
              <a:custGeom>
                <a:avLst/>
                <a:gdLst>
                  <a:gd name="T0" fmla="*/ 144 w 144"/>
                  <a:gd name="T1" fmla="*/ 18 h 38"/>
                  <a:gd name="T2" fmla="*/ 72 w 144"/>
                  <a:gd name="T3" fmla="*/ 38 h 38"/>
                  <a:gd name="T4" fmla="*/ 0 w 144"/>
                  <a:gd name="T5" fmla="*/ 18 h 38"/>
                  <a:gd name="T6" fmla="*/ 40 w 144"/>
                  <a:gd name="T7" fmla="*/ 0 h 38"/>
                  <a:gd name="T8" fmla="*/ 40 w 144"/>
                  <a:gd name="T9" fmla="*/ 12 h 38"/>
                  <a:gd name="T10" fmla="*/ 104 w 144"/>
                  <a:gd name="T11" fmla="*/ 12 h 38"/>
                  <a:gd name="T12" fmla="*/ 104 w 144"/>
                  <a:gd name="T13" fmla="*/ 0 h 38"/>
                  <a:gd name="T14" fmla="*/ 144 w 144"/>
                  <a:gd name="T15" fmla="*/ 1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8">
                    <a:moveTo>
                      <a:pt x="144" y="18"/>
                    </a:moveTo>
                    <a:cubicBezTo>
                      <a:pt x="144" y="29"/>
                      <a:pt x="112" y="38"/>
                      <a:pt x="72" y="38"/>
                    </a:cubicBezTo>
                    <a:cubicBezTo>
                      <a:pt x="32" y="38"/>
                      <a:pt x="0" y="29"/>
                      <a:pt x="0" y="18"/>
                    </a:cubicBezTo>
                    <a:cubicBezTo>
                      <a:pt x="0" y="10"/>
                      <a:pt x="16" y="3"/>
                      <a:pt x="40" y="0"/>
                    </a:cubicBezTo>
                    <a:cubicBezTo>
                      <a:pt x="40" y="12"/>
                      <a:pt x="40" y="12"/>
                      <a:pt x="40" y="12"/>
                    </a:cubicBezTo>
                    <a:cubicBezTo>
                      <a:pt x="104" y="12"/>
                      <a:pt x="104" y="12"/>
                      <a:pt x="104" y="12"/>
                    </a:cubicBezTo>
                    <a:cubicBezTo>
                      <a:pt x="104" y="0"/>
                      <a:pt x="104" y="0"/>
                      <a:pt x="104" y="0"/>
                    </a:cubicBezTo>
                    <a:cubicBezTo>
                      <a:pt x="128" y="3"/>
                      <a:pt x="144" y="10"/>
                      <a:pt x="144" y="18"/>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32">
                <a:extLst>
                  <a:ext uri="{FF2B5EF4-FFF2-40B4-BE49-F238E27FC236}">
                    <a16:creationId xmlns:a16="http://schemas.microsoft.com/office/drawing/2014/main" id="{5BAB5091-3E8B-4895-8F9F-7C436DADA0D3}"/>
                  </a:ext>
                </a:extLst>
              </p:cNvPr>
              <p:cNvSpPr>
                <a:spLocks noEditPoints="1"/>
              </p:cNvSpPr>
              <p:nvPr/>
            </p:nvSpPr>
            <p:spPr bwMode="auto">
              <a:xfrm>
                <a:off x="2959" y="1934"/>
                <a:ext cx="154" cy="193"/>
              </a:xfrm>
              <a:custGeom>
                <a:avLst/>
                <a:gdLst>
                  <a:gd name="T0" fmla="*/ 94 w 140"/>
                  <a:gd name="T1" fmla="*/ 67 h 172"/>
                  <a:gd name="T2" fmla="*/ 108 w 140"/>
                  <a:gd name="T3" fmla="*/ 38 h 172"/>
                  <a:gd name="T4" fmla="*/ 70 w 140"/>
                  <a:gd name="T5" fmla="*/ 0 h 172"/>
                  <a:gd name="T6" fmla="*/ 32 w 140"/>
                  <a:gd name="T7" fmla="*/ 38 h 172"/>
                  <a:gd name="T8" fmla="*/ 46 w 140"/>
                  <a:gd name="T9" fmla="*/ 67 h 172"/>
                  <a:gd name="T10" fmla="*/ 0 w 140"/>
                  <a:gd name="T11" fmla="*/ 114 h 172"/>
                  <a:gd name="T12" fmla="*/ 0 w 140"/>
                  <a:gd name="T13" fmla="*/ 166 h 172"/>
                  <a:gd name="T14" fmla="*/ 6 w 140"/>
                  <a:gd name="T15" fmla="*/ 172 h 172"/>
                  <a:gd name="T16" fmla="*/ 12 w 140"/>
                  <a:gd name="T17" fmla="*/ 166 h 172"/>
                  <a:gd name="T18" fmla="*/ 12 w 140"/>
                  <a:gd name="T19" fmla="*/ 114 h 172"/>
                  <a:gd name="T20" fmla="*/ 70 w 140"/>
                  <a:gd name="T21" fmla="*/ 76 h 172"/>
                  <a:gd name="T22" fmla="*/ 128 w 140"/>
                  <a:gd name="T23" fmla="*/ 114 h 172"/>
                  <a:gd name="T24" fmla="*/ 128 w 140"/>
                  <a:gd name="T25" fmla="*/ 166 h 172"/>
                  <a:gd name="T26" fmla="*/ 134 w 140"/>
                  <a:gd name="T27" fmla="*/ 172 h 172"/>
                  <a:gd name="T28" fmla="*/ 140 w 140"/>
                  <a:gd name="T29" fmla="*/ 166 h 172"/>
                  <a:gd name="T30" fmla="*/ 140 w 140"/>
                  <a:gd name="T31" fmla="*/ 114 h 172"/>
                  <a:gd name="T32" fmla="*/ 94 w 140"/>
                  <a:gd name="T33" fmla="*/ 67 h 172"/>
                  <a:gd name="T34" fmla="*/ 44 w 140"/>
                  <a:gd name="T35" fmla="*/ 38 h 172"/>
                  <a:gd name="T36" fmla="*/ 70 w 140"/>
                  <a:gd name="T37" fmla="*/ 12 h 172"/>
                  <a:gd name="T38" fmla="*/ 96 w 140"/>
                  <a:gd name="T39" fmla="*/ 38 h 172"/>
                  <a:gd name="T40" fmla="*/ 70 w 140"/>
                  <a:gd name="T41" fmla="*/ 64 h 172"/>
                  <a:gd name="T42" fmla="*/ 44 w 140"/>
                  <a:gd name="T43" fmla="*/ 3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72">
                    <a:moveTo>
                      <a:pt x="94" y="67"/>
                    </a:moveTo>
                    <a:cubicBezTo>
                      <a:pt x="103" y="60"/>
                      <a:pt x="108" y="50"/>
                      <a:pt x="108" y="38"/>
                    </a:cubicBezTo>
                    <a:cubicBezTo>
                      <a:pt x="108" y="17"/>
                      <a:pt x="91" y="0"/>
                      <a:pt x="70" y="0"/>
                    </a:cubicBezTo>
                    <a:cubicBezTo>
                      <a:pt x="49" y="0"/>
                      <a:pt x="32" y="17"/>
                      <a:pt x="32" y="38"/>
                    </a:cubicBezTo>
                    <a:cubicBezTo>
                      <a:pt x="32" y="50"/>
                      <a:pt x="37" y="60"/>
                      <a:pt x="46" y="67"/>
                    </a:cubicBezTo>
                    <a:cubicBezTo>
                      <a:pt x="19" y="74"/>
                      <a:pt x="0" y="93"/>
                      <a:pt x="0" y="114"/>
                    </a:cubicBezTo>
                    <a:cubicBezTo>
                      <a:pt x="0" y="166"/>
                      <a:pt x="0" y="166"/>
                      <a:pt x="0" y="166"/>
                    </a:cubicBezTo>
                    <a:cubicBezTo>
                      <a:pt x="0" y="169"/>
                      <a:pt x="3" y="172"/>
                      <a:pt x="6" y="172"/>
                    </a:cubicBezTo>
                    <a:cubicBezTo>
                      <a:pt x="9" y="172"/>
                      <a:pt x="12" y="169"/>
                      <a:pt x="12" y="166"/>
                    </a:cubicBezTo>
                    <a:cubicBezTo>
                      <a:pt x="12" y="114"/>
                      <a:pt x="12" y="114"/>
                      <a:pt x="12" y="114"/>
                    </a:cubicBezTo>
                    <a:cubicBezTo>
                      <a:pt x="12" y="93"/>
                      <a:pt x="38" y="76"/>
                      <a:pt x="70" y="76"/>
                    </a:cubicBezTo>
                    <a:cubicBezTo>
                      <a:pt x="102" y="76"/>
                      <a:pt x="128" y="93"/>
                      <a:pt x="128" y="114"/>
                    </a:cubicBezTo>
                    <a:cubicBezTo>
                      <a:pt x="128" y="166"/>
                      <a:pt x="128" y="166"/>
                      <a:pt x="128" y="166"/>
                    </a:cubicBezTo>
                    <a:cubicBezTo>
                      <a:pt x="128" y="169"/>
                      <a:pt x="131" y="172"/>
                      <a:pt x="134" y="172"/>
                    </a:cubicBezTo>
                    <a:cubicBezTo>
                      <a:pt x="137" y="172"/>
                      <a:pt x="140" y="169"/>
                      <a:pt x="140" y="166"/>
                    </a:cubicBezTo>
                    <a:cubicBezTo>
                      <a:pt x="140" y="114"/>
                      <a:pt x="140" y="114"/>
                      <a:pt x="140" y="114"/>
                    </a:cubicBezTo>
                    <a:cubicBezTo>
                      <a:pt x="140" y="93"/>
                      <a:pt x="121" y="74"/>
                      <a:pt x="94" y="67"/>
                    </a:cubicBezTo>
                    <a:close/>
                    <a:moveTo>
                      <a:pt x="44" y="38"/>
                    </a:moveTo>
                    <a:cubicBezTo>
                      <a:pt x="44" y="24"/>
                      <a:pt x="56" y="12"/>
                      <a:pt x="70" y="12"/>
                    </a:cubicBezTo>
                    <a:cubicBezTo>
                      <a:pt x="84" y="12"/>
                      <a:pt x="96" y="24"/>
                      <a:pt x="96" y="38"/>
                    </a:cubicBezTo>
                    <a:cubicBezTo>
                      <a:pt x="96" y="52"/>
                      <a:pt x="84" y="64"/>
                      <a:pt x="70" y="64"/>
                    </a:cubicBezTo>
                    <a:cubicBezTo>
                      <a:pt x="56" y="64"/>
                      <a:pt x="44" y="52"/>
                      <a:pt x="44"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33">
                <a:extLst>
                  <a:ext uri="{FF2B5EF4-FFF2-40B4-BE49-F238E27FC236}">
                    <a16:creationId xmlns:a16="http://schemas.microsoft.com/office/drawing/2014/main" id="{66F32D87-7620-42C5-B6E3-377D832BEF4A}"/>
                  </a:ext>
                </a:extLst>
              </p:cNvPr>
              <p:cNvSpPr>
                <a:spLocks/>
              </p:cNvSpPr>
              <p:nvPr/>
            </p:nvSpPr>
            <p:spPr bwMode="auto">
              <a:xfrm>
                <a:off x="2994" y="2069"/>
                <a:ext cx="84" cy="121"/>
              </a:xfrm>
              <a:custGeom>
                <a:avLst/>
                <a:gdLst>
                  <a:gd name="T0" fmla="*/ 70 w 76"/>
                  <a:gd name="T1" fmla="*/ 0 h 108"/>
                  <a:gd name="T2" fmla="*/ 64 w 76"/>
                  <a:gd name="T3" fmla="*/ 6 h 108"/>
                  <a:gd name="T4" fmla="*/ 64 w 76"/>
                  <a:gd name="T5" fmla="*/ 96 h 108"/>
                  <a:gd name="T6" fmla="*/ 12 w 76"/>
                  <a:gd name="T7" fmla="*/ 96 h 108"/>
                  <a:gd name="T8" fmla="*/ 12 w 76"/>
                  <a:gd name="T9" fmla="*/ 6 h 108"/>
                  <a:gd name="T10" fmla="*/ 6 w 76"/>
                  <a:gd name="T11" fmla="*/ 0 h 108"/>
                  <a:gd name="T12" fmla="*/ 0 w 76"/>
                  <a:gd name="T13" fmla="*/ 6 h 108"/>
                  <a:gd name="T14" fmla="*/ 0 w 76"/>
                  <a:gd name="T15" fmla="*/ 102 h 108"/>
                  <a:gd name="T16" fmla="*/ 6 w 76"/>
                  <a:gd name="T17" fmla="*/ 108 h 108"/>
                  <a:gd name="T18" fmla="*/ 70 w 76"/>
                  <a:gd name="T19" fmla="*/ 108 h 108"/>
                  <a:gd name="T20" fmla="*/ 76 w 76"/>
                  <a:gd name="T21" fmla="*/ 102 h 108"/>
                  <a:gd name="T22" fmla="*/ 76 w 76"/>
                  <a:gd name="T23" fmla="*/ 6 h 108"/>
                  <a:gd name="T24" fmla="*/ 70 w 76"/>
                  <a:gd name="T2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8">
                    <a:moveTo>
                      <a:pt x="70" y="0"/>
                    </a:moveTo>
                    <a:cubicBezTo>
                      <a:pt x="67" y="0"/>
                      <a:pt x="64" y="3"/>
                      <a:pt x="64" y="6"/>
                    </a:cubicBezTo>
                    <a:cubicBezTo>
                      <a:pt x="64" y="96"/>
                      <a:pt x="64" y="96"/>
                      <a:pt x="64" y="96"/>
                    </a:cubicBezTo>
                    <a:cubicBezTo>
                      <a:pt x="12" y="96"/>
                      <a:pt x="12" y="96"/>
                      <a:pt x="12" y="96"/>
                    </a:cubicBezTo>
                    <a:cubicBezTo>
                      <a:pt x="12" y="6"/>
                      <a:pt x="12" y="6"/>
                      <a:pt x="12" y="6"/>
                    </a:cubicBezTo>
                    <a:cubicBezTo>
                      <a:pt x="12" y="3"/>
                      <a:pt x="9" y="0"/>
                      <a:pt x="6" y="0"/>
                    </a:cubicBezTo>
                    <a:cubicBezTo>
                      <a:pt x="3" y="0"/>
                      <a:pt x="0" y="3"/>
                      <a:pt x="0" y="6"/>
                    </a:cubicBezTo>
                    <a:cubicBezTo>
                      <a:pt x="0" y="102"/>
                      <a:pt x="0" y="102"/>
                      <a:pt x="0" y="102"/>
                    </a:cubicBezTo>
                    <a:cubicBezTo>
                      <a:pt x="0" y="105"/>
                      <a:pt x="3" y="108"/>
                      <a:pt x="6" y="108"/>
                    </a:cubicBezTo>
                    <a:cubicBezTo>
                      <a:pt x="70" y="108"/>
                      <a:pt x="70" y="108"/>
                      <a:pt x="70" y="108"/>
                    </a:cubicBezTo>
                    <a:cubicBezTo>
                      <a:pt x="73" y="108"/>
                      <a:pt x="76" y="105"/>
                      <a:pt x="76" y="102"/>
                    </a:cubicBezTo>
                    <a:cubicBezTo>
                      <a:pt x="76" y="6"/>
                      <a:pt x="76" y="6"/>
                      <a:pt x="76" y="6"/>
                    </a:cubicBezTo>
                    <a:cubicBezTo>
                      <a:pt x="76" y="3"/>
                      <a:pt x="73" y="0"/>
                      <a:pt x="7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a:extLst>
              <a:ext uri="{FF2B5EF4-FFF2-40B4-BE49-F238E27FC236}">
                <a16:creationId xmlns:a16="http://schemas.microsoft.com/office/drawing/2014/main" id="{184CFB71-D6AD-452C-94DA-28A7ED0F409B}"/>
              </a:ext>
            </a:extLst>
          </p:cNvPr>
          <p:cNvGrpSpPr/>
          <p:nvPr/>
        </p:nvGrpSpPr>
        <p:grpSpPr>
          <a:xfrm>
            <a:off x="531813" y="4846998"/>
            <a:ext cx="987094" cy="987094"/>
            <a:chOff x="531813" y="4846998"/>
            <a:chExt cx="987094" cy="987094"/>
          </a:xfrm>
        </p:grpSpPr>
        <p:sp>
          <p:nvSpPr>
            <p:cNvPr id="64" name="Oval 63">
              <a:extLst>
                <a:ext uri="{FF2B5EF4-FFF2-40B4-BE49-F238E27FC236}">
                  <a16:creationId xmlns:a16="http://schemas.microsoft.com/office/drawing/2014/main" id="{B4EFB7A0-78D8-444E-8F9C-881043AA4AB7}"/>
                </a:ext>
              </a:extLst>
            </p:cNvPr>
            <p:cNvSpPr/>
            <p:nvPr/>
          </p:nvSpPr>
          <p:spPr>
            <a:xfrm>
              <a:off x="531813" y="4846998"/>
              <a:ext cx="987094" cy="9870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400" b="1"/>
            </a:p>
          </p:txBody>
        </p:sp>
        <p:grpSp>
          <p:nvGrpSpPr>
            <p:cNvPr id="115" name="Group 39">
              <a:extLst>
                <a:ext uri="{FF2B5EF4-FFF2-40B4-BE49-F238E27FC236}">
                  <a16:creationId xmlns:a16="http://schemas.microsoft.com/office/drawing/2014/main" id="{4AD41AEE-1039-433A-831D-1A72931A2464}"/>
                </a:ext>
              </a:extLst>
            </p:cNvPr>
            <p:cNvGrpSpPr>
              <a:grpSpLocks noChangeAspect="1"/>
            </p:cNvGrpSpPr>
            <p:nvPr/>
          </p:nvGrpSpPr>
          <p:grpSpPr bwMode="auto">
            <a:xfrm>
              <a:off x="764216" y="5125439"/>
              <a:ext cx="522288" cy="430213"/>
              <a:chOff x="5514" y="3292"/>
              <a:chExt cx="329" cy="271"/>
            </a:xfrm>
          </p:grpSpPr>
          <p:sp>
            <p:nvSpPr>
              <p:cNvPr id="116" name="Freeform 40">
                <a:extLst>
                  <a:ext uri="{FF2B5EF4-FFF2-40B4-BE49-F238E27FC236}">
                    <a16:creationId xmlns:a16="http://schemas.microsoft.com/office/drawing/2014/main" id="{47687DE4-5CFA-4EE0-90F7-3D10605CD37C}"/>
                  </a:ext>
                </a:extLst>
              </p:cNvPr>
              <p:cNvSpPr>
                <a:spLocks noEditPoints="1"/>
              </p:cNvSpPr>
              <p:nvPr/>
            </p:nvSpPr>
            <p:spPr bwMode="auto">
              <a:xfrm>
                <a:off x="5693" y="3292"/>
                <a:ext cx="150" cy="271"/>
              </a:xfrm>
              <a:custGeom>
                <a:avLst/>
                <a:gdLst>
                  <a:gd name="T0" fmla="*/ 94 w 108"/>
                  <a:gd name="T1" fmla="*/ 188 h 188"/>
                  <a:gd name="T2" fmla="*/ 14 w 108"/>
                  <a:gd name="T3" fmla="*/ 188 h 188"/>
                  <a:gd name="T4" fmla="*/ 0 w 108"/>
                  <a:gd name="T5" fmla="*/ 174 h 188"/>
                  <a:gd name="T6" fmla="*/ 0 w 108"/>
                  <a:gd name="T7" fmla="*/ 14 h 188"/>
                  <a:gd name="T8" fmla="*/ 14 w 108"/>
                  <a:gd name="T9" fmla="*/ 0 h 188"/>
                  <a:gd name="T10" fmla="*/ 94 w 108"/>
                  <a:gd name="T11" fmla="*/ 0 h 188"/>
                  <a:gd name="T12" fmla="*/ 108 w 108"/>
                  <a:gd name="T13" fmla="*/ 14 h 188"/>
                  <a:gd name="T14" fmla="*/ 108 w 108"/>
                  <a:gd name="T15" fmla="*/ 174 h 188"/>
                  <a:gd name="T16" fmla="*/ 94 w 108"/>
                  <a:gd name="T17" fmla="*/ 188 h 188"/>
                  <a:gd name="T18" fmla="*/ 14 w 108"/>
                  <a:gd name="T19" fmla="*/ 12 h 188"/>
                  <a:gd name="T20" fmla="*/ 12 w 108"/>
                  <a:gd name="T21" fmla="*/ 14 h 188"/>
                  <a:gd name="T22" fmla="*/ 12 w 108"/>
                  <a:gd name="T23" fmla="*/ 174 h 188"/>
                  <a:gd name="T24" fmla="*/ 14 w 108"/>
                  <a:gd name="T25" fmla="*/ 176 h 188"/>
                  <a:gd name="T26" fmla="*/ 94 w 108"/>
                  <a:gd name="T27" fmla="*/ 176 h 188"/>
                  <a:gd name="T28" fmla="*/ 96 w 108"/>
                  <a:gd name="T29" fmla="*/ 174 h 188"/>
                  <a:gd name="T30" fmla="*/ 96 w 108"/>
                  <a:gd name="T31" fmla="*/ 14 h 188"/>
                  <a:gd name="T32" fmla="*/ 94 w 108"/>
                  <a:gd name="T33" fmla="*/ 12 h 188"/>
                  <a:gd name="T34" fmla="*/ 14 w 108"/>
                  <a:gd name="T35" fmla="*/ 1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88">
                    <a:moveTo>
                      <a:pt x="94" y="188"/>
                    </a:moveTo>
                    <a:cubicBezTo>
                      <a:pt x="14" y="188"/>
                      <a:pt x="14" y="188"/>
                      <a:pt x="14" y="188"/>
                    </a:cubicBezTo>
                    <a:cubicBezTo>
                      <a:pt x="6" y="188"/>
                      <a:pt x="0" y="182"/>
                      <a:pt x="0" y="174"/>
                    </a:cubicBezTo>
                    <a:cubicBezTo>
                      <a:pt x="0" y="14"/>
                      <a:pt x="0" y="14"/>
                      <a:pt x="0" y="14"/>
                    </a:cubicBezTo>
                    <a:cubicBezTo>
                      <a:pt x="0" y="6"/>
                      <a:pt x="6" y="0"/>
                      <a:pt x="14" y="0"/>
                    </a:cubicBezTo>
                    <a:cubicBezTo>
                      <a:pt x="94" y="0"/>
                      <a:pt x="94" y="0"/>
                      <a:pt x="94" y="0"/>
                    </a:cubicBezTo>
                    <a:cubicBezTo>
                      <a:pt x="102" y="0"/>
                      <a:pt x="108" y="6"/>
                      <a:pt x="108" y="14"/>
                    </a:cubicBezTo>
                    <a:cubicBezTo>
                      <a:pt x="108" y="174"/>
                      <a:pt x="108" y="174"/>
                      <a:pt x="108" y="174"/>
                    </a:cubicBezTo>
                    <a:cubicBezTo>
                      <a:pt x="108" y="182"/>
                      <a:pt x="102" y="188"/>
                      <a:pt x="94" y="188"/>
                    </a:cubicBezTo>
                    <a:close/>
                    <a:moveTo>
                      <a:pt x="14" y="12"/>
                    </a:moveTo>
                    <a:cubicBezTo>
                      <a:pt x="13" y="12"/>
                      <a:pt x="12" y="13"/>
                      <a:pt x="12" y="14"/>
                    </a:cubicBezTo>
                    <a:cubicBezTo>
                      <a:pt x="12" y="174"/>
                      <a:pt x="12" y="174"/>
                      <a:pt x="12" y="174"/>
                    </a:cubicBezTo>
                    <a:cubicBezTo>
                      <a:pt x="12" y="175"/>
                      <a:pt x="13" y="176"/>
                      <a:pt x="14" y="176"/>
                    </a:cubicBezTo>
                    <a:cubicBezTo>
                      <a:pt x="94" y="176"/>
                      <a:pt x="94" y="176"/>
                      <a:pt x="94" y="176"/>
                    </a:cubicBezTo>
                    <a:cubicBezTo>
                      <a:pt x="95" y="176"/>
                      <a:pt x="96" y="175"/>
                      <a:pt x="96" y="174"/>
                    </a:cubicBezTo>
                    <a:cubicBezTo>
                      <a:pt x="96" y="14"/>
                      <a:pt x="96" y="14"/>
                      <a:pt x="96" y="14"/>
                    </a:cubicBezTo>
                    <a:cubicBezTo>
                      <a:pt x="96" y="13"/>
                      <a:pt x="95" y="12"/>
                      <a:pt x="94" y="12"/>
                    </a:cubicBezTo>
                    <a:lnTo>
                      <a:pt x="1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41">
                <a:extLst>
                  <a:ext uri="{FF2B5EF4-FFF2-40B4-BE49-F238E27FC236}">
                    <a16:creationId xmlns:a16="http://schemas.microsoft.com/office/drawing/2014/main" id="{2BC0E305-22B9-4EC2-B141-45C5224BCA8F}"/>
                  </a:ext>
                </a:extLst>
              </p:cNvPr>
              <p:cNvSpPr>
                <a:spLocks noEditPoints="1"/>
              </p:cNvSpPr>
              <p:nvPr/>
            </p:nvSpPr>
            <p:spPr bwMode="auto">
              <a:xfrm>
                <a:off x="5514" y="3292"/>
                <a:ext cx="151" cy="109"/>
              </a:xfrm>
              <a:custGeom>
                <a:avLst/>
                <a:gdLst>
                  <a:gd name="T0" fmla="*/ 94 w 108"/>
                  <a:gd name="T1" fmla="*/ 76 h 76"/>
                  <a:gd name="T2" fmla="*/ 14 w 108"/>
                  <a:gd name="T3" fmla="*/ 76 h 76"/>
                  <a:gd name="T4" fmla="*/ 0 w 108"/>
                  <a:gd name="T5" fmla="*/ 62 h 76"/>
                  <a:gd name="T6" fmla="*/ 0 w 108"/>
                  <a:gd name="T7" fmla="*/ 14 h 76"/>
                  <a:gd name="T8" fmla="*/ 14 w 108"/>
                  <a:gd name="T9" fmla="*/ 0 h 76"/>
                  <a:gd name="T10" fmla="*/ 94 w 108"/>
                  <a:gd name="T11" fmla="*/ 0 h 76"/>
                  <a:gd name="T12" fmla="*/ 108 w 108"/>
                  <a:gd name="T13" fmla="*/ 14 h 76"/>
                  <a:gd name="T14" fmla="*/ 108 w 108"/>
                  <a:gd name="T15" fmla="*/ 62 h 76"/>
                  <a:gd name="T16" fmla="*/ 94 w 108"/>
                  <a:gd name="T17" fmla="*/ 76 h 76"/>
                  <a:gd name="T18" fmla="*/ 14 w 108"/>
                  <a:gd name="T19" fmla="*/ 12 h 76"/>
                  <a:gd name="T20" fmla="*/ 12 w 108"/>
                  <a:gd name="T21" fmla="*/ 14 h 76"/>
                  <a:gd name="T22" fmla="*/ 12 w 108"/>
                  <a:gd name="T23" fmla="*/ 62 h 76"/>
                  <a:gd name="T24" fmla="*/ 14 w 108"/>
                  <a:gd name="T25" fmla="*/ 64 h 76"/>
                  <a:gd name="T26" fmla="*/ 94 w 108"/>
                  <a:gd name="T27" fmla="*/ 64 h 76"/>
                  <a:gd name="T28" fmla="*/ 96 w 108"/>
                  <a:gd name="T29" fmla="*/ 62 h 76"/>
                  <a:gd name="T30" fmla="*/ 96 w 108"/>
                  <a:gd name="T31" fmla="*/ 14 h 76"/>
                  <a:gd name="T32" fmla="*/ 94 w 108"/>
                  <a:gd name="T33" fmla="*/ 12 h 76"/>
                  <a:gd name="T34" fmla="*/ 14 w 108"/>
                  <a:gd name="T35"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76">
                    <a:moveTo>
                      <a:pt x="94" y="76"/>
                    </a:moveTo>
                    <a:cubicBezTo>
                      <a:pt x="14" y="76"/>
                      <a:pt x="14" y="76"/>
                      <a:pt x="14" y="76"/>
                    </a:cubicBezTo>
                    <a:cubicBezTo>
                      <a:pt x="6" y="76"/>
                      <a:pt x="0" y="70"/>
                      <a:pt x="0" y="62"/>
                    </a:cubicBezTo>
                    <a:cubicBezTo>
                      <a:pt x="0" y="14"/>
                      <a:pt x="0" y="14"/>
                      <a:pt x="0" y="14"/>
                    </a:cubicBezTo>
                    <a:cubicBezTo>
                      <a:pt x="0" y="6"/>
                      <a:pt x="6" y="0"/>
                      <a:pt x="14" y="0"/>
                    </a:cubicBezTo>
                    <a:cubicBezTo>
                      <a:pt x="94" y="0"/>
                      <a:pt x="94" y="0"/>
                      <a:pt x="94" y="0"/>
                    </a:cubicBezTo>
                    <a:cubicBezTo>
                      <a:pt x="102" y="0"/>
                      <a:pt x="108" y="6"/>
                      <a:pt x="108" y="14"/>
                    </a:cubicBezTo>
                    <a:cubicBezTo>
                      <a:pt x="108" y="62"/>
                      <a:pt x="108" y="62"/>
                      <a:pt x="108" y="62"/>
                    </a:cubicBezTo>
                    <a:cubicBezTo>
                      <a:pt x="108" y="70"/>
                      <a:pt x="102" y="76"/>
                      <a:pt x="94" y="76"/>
                    </a:cubicBezTo>
                    <a:close/>
                    <a:moveTo>
                      <a:pt x="14" y="12"/>
                    </a:moveTo>
                    <a:cubicBezTo>
                      <a:pt x="13" y="12"/>
                      <a:pt x="12" y="13"/>
                      <a:pt x="12" y="14"/>
                    </a:cubicBezTo>
                    <a:cubicBezTo>
                      <a:pt x="12" y="62"/>
                      <a:pt x="12" y="62"/>
                      <a:pt x="12" y="62"/>
                    </a:cubicBezTo>
                    <a:cubicBezTo>
                      <a:pt x="12" y="63"/>
                      <a:pt x="13" y="64"/>
                      <a:pt x="14" y="64"/>
                    </a:cubicBezTo>
                    <a:cubicBezTo>
                      <a:pt x="94" y="64"/>
                      <a:pt x="94" y="64"/>
                      <a:pt x="94" y="64"/>
                    </a:cubicBezTo>
                    <a:cubicBezTo>
                      <a:pt x="95" y="64"/>
                      <a:pt x="96" y="63"/>
                      <a:pt x="96" y="62"/>
                    </a:cubicBezTo>
                    <a:cubicBezTo>
                      <a:pt x="96" y="14"/>
                      <a:pt x="96" y="14"/>
                      <a:pt x="96" y="14"/>
                    </a:cubicBezTo>
                    <a:cubicBezTo>
                      <a:pt x="96" y="13"/>
                      <a:pt x="95" y="12"/>
                      <a:pt x="94" y="12"/>
                    </a:cubicBezTo>
                    <a:lnTo>
                      <a:pt x="1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42">
                <a:extLst>
                  <a:ext uri="{FF2B5EF4-FFF2-40B4-BE49-F238E27FC236}">
                    <a16:creationId xmlns:a16="http://schemas.microsoft.com/office/drawing/2014/main" id="{CE33EC0B-3A00-4E63-859A-F85F5DF21736}"/>
                  </a:ext>
                </a:extLst>
              </p:cNvPr>
              <p:cNvSpPr>
                <a:spLocks/>
              </p:cNvSpPr>
              <p:nvPr/>
            </p:nvSpPr>
            <p:spPr bwMode="auto">
              <a:xfrm>
                <a:off x="5643" y="3540"/>
                <a:ext cx="22" cy="23"/>
              </a:xfrm>
              <a:custGeom>
                <a:avLst/>
                <a:gdLst>
                  <a:gd name="T0" fmla="*/ 10 w 16"/>
                  <a:gd name="T1" fmla="*/ 16 h 16"/>
                  <a:gd name="T2" fmla="*/ 6 w 16"/>
                  <a:gd name="T3" fmla="*/ 16 h 16"/>
                  <a:gd name="T4" fmla="*/ 0 w 16"/>
                  <a:gd name="T5" fmla="*/ 10 h 16"/>
                  <a:gd name="T6" fmla="*/ 4 w 16"/>
                  <a:gd name="T7" fmla="*/ 4 h 16"/>
                  <a:gd name="T8" fmla="*/ 10 w 16"/>
                  <a:gd name="T9" fmla="*/ 0 h 16"/>
                  <a:gd name="T10" fmla="*/ 16 w 16"/>
                  <a:gd name="T11" fmla="*/ 6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6" y="16"/>
                      <a:pt x="6" y="16"/>
                      <a:pt x="6" y="16"/>
                    </a:cubicBezTo>
                    <a:cubicBezTo>
                      <a:pt x="3" y="16"/>
                      <a:pt x="0" y="13"/>
                      <a:pt x="0" y="10"/>
                    </a:cubicBezTo>
                    <a:cubicBezTo>
                      <a:pt x="0" y="7"/>
                      <a:pt x="2" y="5"/>
                      <a:pt x="4" y="4"/>
                    </a:cubicBezTo>
                    <a:cubicBezTo>
                      <a:pt x="5" y="2"/>
                      <a:pt x="7" y="0"/>
                      <a:pt x="10" y="0"/>
                    </a:cubicBezTo>
                    <a:cubicBezTo>
                      <a:pt x="13" y="0"/>
                      <a:pt x="16" y="3"/>
                      <a:pt x="16" y="6"/>
                    </a:cubicBezTo>
                    <a:cubicBezTo>
                      <a:pt x="16" y="10"/>
                      <a:pt x="16" y="10"/>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43">
                <a:extLst>
                  <a:ext uri="{FF2B5EF4-FFF2-40B4-BE49-F238E27FC236}">
                    <a16:creationId xmlns:a16="http://schemas.microsoft.com/office/drawing/2014/main" id="{01F2A124-5254-4376-9056-38E082D2A6C3}"/>
                  </a:ext>
                </a:extLst>
              </p:cNvPr>
              <p:cNvSpPr>
                <a:spLocks noEditPoints="1"/>
              </p:cNvSpPr>
              <p:nvPr/>
            </p:nvSpPr>
            <p:spPr bwMode="auto">
              <a:xfrm>
                <a:off x="5542" y="3546"/>
                <a:ext cx="95" cy="17"/>
              </a:xfrm>
              <a:custGeom>
                <a:avLst/>
                <a:gdLst>
                  <a:gd name="T0" fmla="*/ 62 w 68"/>
                  <a:gd name="T1" fmla="*/ 12 h 12"/>
                  <a:gd name="T2" fmla="*/ 54 w 68"/>
                  <a:gd name="T3" fmla="*/ 12 h 12"/>
                  <a:gd name="T4" fmla="*/ 48 w 68"/>
                  <a:gd name="T5" fmla="*/ 6 h 12"/>
                  <a:gd name="T6" fmla="*/ 54 w 68"/>
                  <a:gd name="T7" fmla="*/ 0 h 12"/>
                  <a:gd name="T8" fmla="*/ 62 w 68"/>
                  <a:gd name="T9" fmla="*/ 0 h 12"/>
                  <a:gd name="T10" fmla="*/ 68 w 68"/>
                  <a:gd name="T11" fmla="*/ 6 h 12"/>
                  <a:gd name="T12" fmla="*/ 62 w 68"/>
                  <a:gd name="T13" fmla="*/ 12 h 12"/>
                  <a:gd name="T14" fmla="*/ 38 w 68"/>
                  <a:gd name="T15" fmla="*/ 12 h 12"/>
                  <a:gd name="T16" fmla="*/ 30 w 68"/>
                  <a:gd name="T17" fmla="*/ 12 h 12"/>
                  <a:gd name="T18" fmla="*/ 24 w 68"/>
                  <a:gd name="T19" fmla="*/ 6 h 12"/>
                  <a:gd name="T20" fmla="*/ 30 w 68"/>
                  <a:gd name="T21" fmla="*/ 0 h 12"/>
                  <a:gd name="T22" fmla="*/ 38 w 68"/>
                  <a:gd name="T23" fmla="*/ 0 h 12"/>
                  <a:gd name="T24" fmla="*/ 44 w 68"/>
                  <a:gd name="T25" fmla="*/ 6 h 12"/>
                  <a:gd name="T26" fmla="*/ 38 w 68"/>
                  <a:gd name="T27" fmla="*/ 12 h 12"/>
                  <a:gd name="T28" fmla="*/ 14 w 68"/>
                  <a:gd name="T29" fmla="*/ 12 h 12"/>
                  <a:gd name="T30" fmla="*/ 6 w 68"/>
                  <a:gd name="T31" fmla="*/ 12 h 12"/>
                  <a:gd name="T32" fmla="*/ 0 w 68"/>
                  <a:gd name="T33" fmla="*/ 6 h 12"/>
                  <a:gd name="T34" fmla="*/ 6 w 68"/>
                  <a:gd name="T35" fmla="*/ 0 h 12"/>
                  <a:gd name="T36" fmla="*/ 14 w 68"/>
                  <a:gd name="T37" fmla="*/ 0 h 12"/>
                  <a:gd name="T38" fmla="*/ 20 w 68"/>
                  <a:gd name="T39" fmla="*/ 6 h 12"/>
                  <a:gd name="T40" fmla="*/ 14 w 68"/>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2">
                    <a:moveTo>
                      <a:pt x="62" y="12"/>
                    </a:moveTo>
                    <a:cubicBezTo>
                      <a:pt x="54" y="12"/>
                      <a:pt x="54" y="12"/>
                      <a:pt x="54" y="12"/>
                    </a:cubicBezTo>
                    <a:cubicBezTo>
                      <a:pt x="51" y="12"/>
                      <a:pt x="48" y="9"/>
                      <a:pt x="48" y="6"/>
                    </a:cubicBezTo>
                    <a:cubicBezTo>
                      <a:pt x="48" y="3"/>
                      <a:pt x="51" y="0"/>
                      <a:pt x="54" y="0"/>
                    </a:cubicBezTo>
                    <a:cubicBezTo>
                      <a:pt x="62" y="0"/>
                      <a:pt x="62" y="0"/>
                      <a:pt x="62" y="0"/>
                    </a:cubicBezTo>
                    <a:cubicBezTo>
                      <a:pt x="65" y="0"/>
                      <a:pt x="68" y="3"/>
                      <a:pt x="68" y="6"/>
                    </a:cubicBezTo>
                    <a:cubicBezTo>
                      <a:pt x="68" y="9"/>
                      <a:pt x="65" y="12"/>
                      <a:pt x="62" y="12"/>
                    </a:cubicBezTo>
                    <a:close/>
                    <a:moveTo>
                      <a:pt x="38" y="12"/>
                    </a:moveTo>
                    <a:cubicBezTo>
                      <a:pt x="30" y="12"/>
                      <a:pt x="30" y="12"/>
                      <a:pt x="30" y="12"/>
                    </a:cubicBezTo>
                    <a:cubicBezTo>
                      <a:pt x="27" y="12"/>
                      <a:pt x="24" y="9"/>
                      <a:pt x="24" y="6"/>
                    </a:cubicBezTo>
                    <a:cubicBezTo>
                      <a:pt x="24" y="3"/>
                      <a:pt x="27" y="0"/>
                      <a:pt x="30" y="0"/>
                    </a:cubicBezTo>
                    <a:cubicBezTo>
                      <a:pt x="38" y="0"/>
                      <a:pt x="38" y="0"/>
                      <a:pt x="38" y="0"/>
                    </a:cubicBezTo>
                    <a:cubicBezTo>
                      <a:pt x="41" y="0"/>
                      <a:pt x="44" y="3"/>
                      <a:pt x="44" y="6"/>
                    </a:cubicBezTo>
                    <a:cubicBezTo>
                      <a:pt x="44" y="9"/>
                      <a:pt x="41" y="12"/>
                      <a:pt x="38" y="12"/>
                    </a:cubicBezTo>
                    <a:close/>
                    <a:moveTo>
                      <a:pt x="14" y="12"/>
                    </a:moveTo>
                    <a:cubicBezTo>
                      <a:pt x="6" y="12"/>
                      <a:pt x="6" y="12"/>
                      <a:pt x="6" y="12"/>
                    </a:cubicBezTo>
                    <a:cubicBezTo>
                      <a:pt x="3" y="12"/>
                      <a:pt x="0" y="9"/>
                      <a:pt x="0" y="6"/>
                    </a:cubicBezTo>
                    <a:cubicBezTo>
                      <a:pt x="0" y="3"/>
                      <a:pt x="3" y="0"/>
                      <a:pt x="6" y="0"/>
                    </a:cubicBezTo>
                    <a:cubicBezTo>
                      <a:pt x="14" y="0"/>
                      <a:pt x="14" y="0"/>
                      <a:pt x="14" y="0"/>
                    </a:cubicBezTo>
                    <a:cubicBezTo>
                      <a:pt x="17" y="0"/>
                      <a:pt x="20" y="3"/>
                      <a:pt x="20" y="6"/>
                    </a:cubicBezTo>
                    <a:cubicBezTo>
                      <a:pt x="20" y="9"/>
                      <a:pt x="17" y="12"/>
                      <a:pt x="14" y="12"/>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44">
                <a:extLst>
                  <a:ext uri="{FF2B5EF4-FFF2-40B4-BE49-F238E27FC236}">
                    <a16:creationId xmlns:a16="http://schemas.microsoft.com/office/drawing/2014/main" id="{55F10AEB-D8F6-4CDA-A888-A3C10B869B52}"/>
                  </a:ext>
                </a:extLst>
              </p:cNvPr>
              <p:cNvSpPr>
                <a:spLocks/>
              </p:cNvSpPr>
              <p:nvPr/>
            </p:nvSpPr>
            <p:spPr bwMode="auto">
              <a:xfrm>
                <a:off x="5514" y="3540"/>
                <a:ext cx="23" cy="23"/>
              </a:xfrm>
              <a:custGeom>
                <a:avLst/>
                <a:gdLst>
                  <a:gd name="T0" fmla="*/ 10 w 16"/>
                  <a:gd name="T1" fmla="*/ 16 h 16"/>
                  <a:gd name="T2" fmla="*/ 6 w 16"/>
                  <a:gd name="T3" fmla="*/ 16 h 16"/>
                  <a:gd name="T4" fmla="*/ 0 w 16"/>
                  <a:gd name="T5" fmla="*/ 10 h 16"/>
                  <a:gd name="T6" fmla="*/ 0 w 16"/>
                  <a:gd name="T7" fmla="*/ 6 h 16"/>
                  <a:gd name="T8" fmla="*/ 6 w 16"/>
                  <a:gd name="T9" fmla="*/ 0 h 16"/>
                  <a:gd name="T10" fmla="*/ 12 w 16"/>
                  <a:gd name="T11" fmla="*/ 4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6" y="16"/>
                      <a:pt x="6" y="16"/>
                      <a:pt x="6" y="16"/>
                    </a:cubicBezTo>
                    <a:cubicBezTo>
                      <a:pt x="3" y="16"/>
                      <a:pt x="0" y="13"/>
                      <a:pt x="0" y="10"/>
                    </a:cubicBezTo>
                    <a:cubicBezTo>
                      <a:pt x="0" y="6"/>
                      <a:pt x="0" y="6"/>
                      <a:pt x="0" y="6"/>
                    </a:cubicBezTo>
                    <a:cubicBezTo>
                      <a:pt x="0" y="3"/>
                      <a:pt x="3" y="0"/>
                      <a:pt x="6" y="0"/>
                    </a:cubicBezTo>
                    <a:cubicBezTo>
                      <a:pt x="9" y="0"/>
                      <a:pt x="11" y="2"/>
                      <a:pt x="12" y="4"/>
                    </a:cubicBezTo>
                    <a:cubicBezTo>
                      <a:pt x="14" y="5"/>
                      <a:pt x="16" y="7"/>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45">
                <a:extLst>
                  <a:ext uri="{FF2B5EF4-FFF2-40B4-BE49-F238E27FC236}">
                    <a16:creationId xmlns:a16="http://schemas.microsoft.com/office/drawing/2014/main" id="{6C81FAA4-7C94-4520-B71F-8C5235FE573C}"/>
                  </a:ext>
                </a:extLst>
              </p:cNvPr>
              <p:cNvSpPr>
                <a:spLocks noEditPoints="1"/>
              </p:cNvSpPr>
              <p:nvPr/>
            </p:nvSpPr>
            <p:spPr bwMode="auto">
              <a:xfrm>
                <a:off x="5514" y="3462"/>
                <a:ext cx="17" cy="69"/>
              </a:xfrm>
              <a:custGeom>
                <a:avLst/>
                <a:gdLst>
                  <a:gd name="T0" fmla="*/ 6 w 12"/>
                  <a:gd name="T1" fmla="*/ 48 h 48"/>
                  <a:gd name="T2" fmla="*/ 0 w 12"/>
                  <a:gd name="T3" fmla="*/ 42 h 48"/>
                  <a:gd name="T4" fmla="*/ 0 w 12"/>
                  <a:gd name="T5" fmla="*/ 33 h 48"/>
                  <a:gd name="T6" fmla="*/ 6 w 12"/>
                  <a:gd name="T7" fmla="*/ 27 h 48"/>
                  <a:gd name="T8" fmla="*/ 12 w 12"/>
                  <a:gd name="T9" fmla="*/ 33 h 48"/>
                  <a:gd name="T10" fmla="*/ 12 w 12"/>
                  <a:gd name="T11" fmla="*/ 42 h 48"/>
                  <a:gd name="T12" fmla="*/ 6 w 12"/>
                  <a:gd name="T13" fmla="*/ 48 h 48"/>
                  <a:gd name="T14" fmla="*/ 6 w 12"/>
                  <a:gd name="T15" fmla="*/ 21 h 48"/>
                  <a:gd name="T16" fmla="*/ 0 w 12"/>
                  <a:gd name="T17" fmla="*/ 15 h 48"/>
                  <a:gd name="T18" fmla="*/ 0 w 12"/>
                  <a:gd name="T19" fmla="*/ 6 h 48"/>
                  <a:gd name="T20" fmla="*/ 6 w 12"/>
                  <a:gd name="T21" fmla="*/ 0 h 48"/>
                  <a:gd name="T22" fmla="*/ 12 w 12"/>
                  <a:gd name="T23" fmla="*/ 6 h 48"/>
                  <a:gd name="T24" fmla="*/ 12 w 12"/>
                  <a:gd name="T25" fmla="*/ 15 h 48"/>
                  <a:gd name="T26" fmla="*/ 6 w 12"/>
                  <a:gd name="T27"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48">
                    <a:moveTo>
                      <a:pt x="6" y="48"/>
                    </a:moveTo>
                    <a:cubicBezTo>
                      <a:pt x="3" y="48"/>
                      <a:pt x="0" y="45"/>
                      <a:pt x="0" y="42"/>
                    </a:cubicBezTo>
                    <a:cubicBezTo>
                      <a:pt x="0" y="33"/>
                      <a:pt x="0" y="33"/>
                      <a:pt x="0" y="33"/>
                    </a:cubicBezTo>
                    <a:cubicBezTo>
                      <a:pt x="0" y="30"/>
                      <a:pt x="3" y="27"/>
                      <a:pt x="6" y="27"/>
                    </a:cubicBezTo>
                    <a:cubicBezTo>
                      <a:pt x="9" y="27"/>
                      <a:pt x="12" y="30"/>
                      <a:pt x="12" y="33"/>
                    </a:cubicBezTo>
                    <a:cubicBezTo>
                      <a:pt x="12" y="42"/>
                      <a:pt x="12" y="42"/>
                      <a:pt x="12" y="42"/>
                    </a:cubicBezTo>
                    <a:cubicBezTo>
                      <a:pt x="12" y="45"/>
                      <a:pt x="9" y="48"/>
                      <a:pt x="6" y="48"/>
                    </a:cubicBezTo>
                    <a:close/>
                    <a:moveTo>
                      <a:pt x="6" y="21"/>
                    </a:moveTo>
                    <a:cubicBezTo>
                      <a:pt x="3" y="21"/>
                      <a:pt x="0" y="18"/>
                      <a:pt x="0" y="15"/>
                    </a:cubicBezTo>
                    <a:cubicBezTo>
                      <a:pt x="0" y="6"/>
                      <a:pt x="0" y="6"/>
                      <a:pt x="0" y="6"/>
                    </a:cubicBezTo>
                    <a:cubicBezTo>
                      <a:pt x="0" y="3"/>
                      <a:pt x="3" y="0"/>
                      <a:pt x="6" y="0"/>
                    </a:cubicBezTo>
                    <a:cubicBezTo>
                      <a:pt x="9" y="0"/>
                      <a:pt x="12" y="3"/>
                      <a:pt x="12" y="6"/>
                    </a:cubicBezTo>
                    <a:cubicBezTo>
                      <a:pt x="12" y="15"/>
                      <a:pt x="12" y="15"/>
                      <a:pt x="12" y="15"/>
                    </a:cubicBezTo>
                    <a:cubicBezTo>
                      <a:pt x="12" y="18"/>
                      <a:pt x="9" y="21"/>
                      <a:pt x="6" y="21"/>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46">
                <a:extLst>
                  <a:ext uri="{FF2B5EF4-FFF2-40B4-BE49-F238E27FC236}">
                    <a16:creationId xmlns:a16="http://schemas.microsoft.com/office/drawing/2014/main" id="{58C28D0B-8A2B-4644-AECF-4F400B09D080}"/>
                  </a:ext>
                </a:extLst>
              </p:cNvPr>
              <p:cNvSpPr>
                <a:spLocks/>
              </p:cNvSpPr>
              <p:nvPr/>
            </p:nvSpPr>
            <p:spPr bwMode="auto">
              <a:xfrm>
                <a:off x="5514" y="3430"/>
                <a:ext cx="23" cy="23"/>
              </a:xfrm>
              <a:custGeom>
                <a:avLst/>
                <a:gdLst>
                  <a:gd name="T0" fmla="*/ 6 w 16"/>
                  <a:gd name="T1" fmla="*/ 16 h 16"/>
                  <a:gd name="T2" fmla="*/ 0 w 16"/>
                  <a:gd name="T3" fmla="*/ 10 h 16"/>
                  <a:gd name="T4" fmla="*/ 0 w 16"/>
                  <a:gd name="T5" fmla="*/ 6 h 16"/>
                  <a:gd name="T6" fmla="*/ 6 w 16"/>
                  <a:gd name="T7" fmla="*/ 0 h 16"/>
                  <a:gd name="T8" fmla="*/ 10 w 16"/>
                  <a:gd name="T9" fmla="*/ 0 h 16"/>
                  <a:gd name="T10" fmla="*/ 16 w 16"/>
                  <a:gd name="T11" fmla="*/ 6 h 16"/>
                  <a:gd name="T12" fmla="*/ 12 w 16"/>
                  <a:gd name="T13" fmla="*/ 12 h 16"/>
                  <a:gd name="T14" fmla="*/ 6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6" y="16"/>
                    </a:moveTo>
                    <a:cubicBezTo>
                      <a:pt x="3" y="16"/>
                      <a:pt x="0" y="13"/>
                      <a:pt x="0" y="10"/>
                    </a:cubicBezTo>
                    <a:cubicBezTo>
                      <a:pt x="0" y="6"/>
                      <a:pt x="0" y="6"/>
                      <a:pt x="0" y="6"/>
                    </a:cubicBezTo>
                    <a:cubicBezTo>
                      <a:pt x="0" y="3"/>
                      <a:pt x="3" y="0"/>
                      <a:pt x="6" y="0"/>
                    </a:cubicBezTo>
                    <a:cubicBezTo>
                      <a:pt x="10" y="0"/>
                      <a:pt x="10" y="0"/>
                      <a:pt x="10" y="0"/>
                    </a:cubicBezTo>
                    <a:cubicBezTo>
                      <a:pt x="13" y="0"/>
                      <a:pt x="16" y="3"/>
                      <a:pt x="16" y="6"/>
                    </a:cubicBezTo>
                    <a:cubicBezTo>
                      <a:pt x="16" y="9"/>
                      <a:pt x="14" y="11"/>
                      <a:pt x="12" y="12"/>
                    </a:cubicBezTo>
                    <a:cubicBezTo>
                      <a:pt x="11" y="14"/>
                      <a:pt x="9" y="16"/>
                      <a:pt x="6"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47">
                <a:extLst>
                  <a:ext uri="{FF2B5EF4-FFF2-40B4-BE49-F238E27FC236}">
                    <a16:creationId xmlns:a16="http://schemas.microsoft.com/office/drawing/2014/main" id="{73CAF6B5-DAE6-466C-AB5C-7CD05B50DD68}"/>
                  </a:ext>
                </a:extLst>
              </p:cNvPr>
              <p:cNvSpPr>
                <a:spLocks noEditPoints="1"/>
              </p:cNvSpPr>
              <p:nvPr/>
            </p:nvSpPr>
            <p:spPr bwMode="auto">
              <a:xfrm>
                <a:off x="5542" y="3430"/>
                <a:ext cx="95" cy="17"/>
              </a:xfrm>
              <a:custGeom>
                <a:avLst/>
                <a:gdLst>
                  <a:gd name="T0" fmla="*/ 62 w 68"/>
                  <a:gd name="T1" fmla="*/ 12 h 12"/>
                  <a:gd name="T2" fmla="*/ 54 w 68"/>
                  <a:gd name="T3" fmla="*/ 12 h 12"/>
                  <a:gd name="T4" fmla="*/ 48 w 68"/>
                  <a:gd name="T5" fmla="*/ 6 h 12"/>
                  <a:gd name="T6" fmla="*/ 54 w 68"/>
                  <a:gd name="T7" fmla="*/ 0 h 12"/>
                  <a:gd name="T8" fmla="*/ 62 w 68"/>
                  <a:gd name="T9" fmla="*/ 0 h 12"/>
                  <a:gd name="T10" fmla="*/ 68 w 68"/>
                  <a:gd name="T11" fmla="*/ 6 h 12"/>
                  <a:gd name="T12" fmla="*/ 62 w 68"/>
                  <a:gd name="T13" fmla="*/ 12 h 12"/>
                  <a:gd name="T14" fmla="*/ 38 w 68"/>
                  <a:gd name="T15" fmla="*/ 12 h 12"/>
                  <a:gd name="T16" fmla="*/ 30 w 68"/>
                  <a:gd name="T17" fmla="*/ 12 h 12"/>
                  <a:gd name="T18" fmla="*/ 24 w 68"/>
                  <a:gd name="T19" fmla="*/ 6 h 12"/>
                  <a:gd name="T20" fmla="*/ 30 w 68"/>
                  <a:gd name="T21" fmla="*/ 0 h 12"/>
                  <a:gd name="T22" fmla="*/ 38 w 68"/>
                  <a:gd name="T23" fmla="*/ 0 h 12"/>
                  <a:gd name="T24" fmla="*/ 44 w 68"/>
                  <a:gd name="T25" fmla="*/ 6 h 12"/>
                  <a:gd name="T26" fmla="*/ 38 w 68"/>
                  <a:gd name="T27" fmla="*/ 12 h 12"/>
                  <a:gd name="T28" fmla="*/ 14 w 68"/>
                  <a:gd name="T29" fmla="*/ 12 h 12"/>
                  <a:gd name="T30" fmla="*/ 6 w 68"/>
                  <a:gd name="T31" fmla="*/ 12 h 12"/>
                  <a:gd name="T32" fmla="*/ 0 w 68"/>
                  <a:gd name="T33" fmla="*/ 6 h 12"/>
                  <a:gd name="T34" fmla="*/ 6 w 68"/>
                  <a:gd name="T35" fmla="*/ 0 h 12"/>
                  <a:gd name="T36" fmla="*/ 14 w 68"/>
                  <a:gd name="T37" fmla="*/ 0 h 12"/>
                  <a:gd name="T38" fmla="*/ 20 w 68"/>
                  <a:gd name="T39" fmla="*/ 6 h 12"/>
                  <a:gd name="T40" fmla="*/ 14 w 68"/>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2">
                    <a:moveTo>
                      <a:pt x="62" y="12"/>
                    </a:moveTo>
                    <a:cubicBezTo>
                      <a:pt x="54" y="12"/>
                      <a:pt x="54" y="12"/>
                      <a:pt x="54" y="12"/>
                    </a:cubicBezTo>
                    <a:cubicBezTo>
                      <a:pt x="51" y="12"/>
                      <a:pt x="48" y="9"/>
                      <a:pt x="48" y="6"/>
                    </a:cubicBezTo>
                    <a:cubicBezTo>
                      <a:pt x="48" y="3"/>
                      <a:pt x="51" y="0"/>
                      <a:pt x="54" y="0"/>
                    </a:cubicBezTo>
                    <a:cubicBezTo>
                      <a:pt x="62" y="0"/>
                      <a:pt x="62" y="0"/>
                      <a:pt x="62" y="0"/>
                    </a:cubicBezTo>
                    <a:cubicBezTo>
                      <a:pt x="65" y="0"/>
                      <a:pt x="68" y="3"/>
                      <a:pt x="68" y="6"/>
                    </a:cubicBezTo>
                    <a:cubicBezTo>
                      <a:pt x="68" y="9"/>
                      <a:pt x="65" y="12"/>
                      <a:pt x="62" y="12"/>
                    </a:cubicBezTo>
                    <a:close/>
                    <a:moveTo>
                      <a:pt x="38" y="12"/>
                    </a:moveTo>
                    <a:cubicBezTo>
                      <a:pt x="30" y="12"/>
                      <a:pt x="30" y="12"/>
                      <a:pt x="30" y="12"/>
                    </a:cubicBezTo>
                    <a:cubicBezTo>
                      <a:pt x="27" y="12"/>
                      <a:pt x="24" y="9"/>
                      <a:pt x="24" y="6"/>
                    </a:cubicBezTo>
                    <a:cubicBezTo>
                      <a:pt x="24" y="3"/>
                      <a:pt x="27" y="0"/>
                      <a:pt x="30" y="0"/>
                    </a:cubicBezTo>
                    <a:cubicBezTo>
                      <a:pt x="38" y="0"/>
                      <a:pt x="38" y="0"/>
                      <a:pt x="38" y="0"/>
                    </a:cubicBezTo>
                    <a:cubicBezTo>
                      <a:pt x="41" y="0"/>
                      <a:pt x="44" y="3"/>
                      <a:pt x="44" y="6"/>
                    </a:cubicBezTo>
                    <a:cubicBezTo>
                      <a:pt x="44" y="9"/>
                      <a:pt x="41" y="12"/>
                      <a:pt x="38" y="12"/>
                    </a:cubicBezTo>
                    <a:close/>
                    <a:moveTo>
                      <a:pt x="14" y="12"/>
                    </a:moveTo>
                    <a:cubicBezTo>
                      <a:pt x="6" y="12"/>
                      <a:pt x="6" y="12"/>
                      <a:pt x="6" y="12"/>
                    </a:cubicBezTo>
                    <a:cubicBezTo>
                      <a:pt x="3" y="12"/>
                      <a:pt x="0" y="9"/>
                      <a:pt x="0" y="6"/>
                    </a:cubicBezTo>
                    <a:cubicBezTo>
                      <a:pt x="0" y="3"/>
                      <a:pt x="3" y="0"/>
                      <a:pt x="6" y="0"/>
                    </a:cubicBezTo>
                    <a:cubicBezTo>
                      <a:pt x="14" y="0"/>
                      <a:pt x="14" y="0"/>
                      <a:pt x="14" y="0"/>
                    </a:cubicBezTo>
                    <a:cubicBezTo>
                      <a:pt x="17" y="0"/>
                      <a:pt x="20" y="3"/>
                      <a:pt x="20" y="6"/>
                    </a:cubicBezTo>
                    <a:cubicBezTo>
                      <a:pt x="20" y="9"/>
                      <a:pt x="17" y="12"/>
                      <a:pt x="14" y="12"/>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48">
                <a:extLst>
                  <a:ext uri="{FF2B5EF4-FFF2-40B4-BE49-F238E27FC236}">
                    <a16:creationId xmlns:a16="http://schemas.microsoft.com/office/drawing/2014/main" id="{BC76E22D-CEE9-4299-9CF8-4B32D93E1A10}"/>
                  </a:ext>
                </a:extLst>
              </p:cNvPr>
              <p:cNvSpPr>
                <a:spLocks/>
              </p:cNvSpPr>
              <p:nvPr/>
            </p:nvSpPr>
            <p:spPr bwMode="auto">
              <a:xfrm>
                <a:off x="5643" y="3430"/>
                <a:ext cx="22" cy="23"/>
              </a:xfrm>
              <a:custGeom>
                <a:avLst/>
                <a:gdLst>
                  <a:gd name="T0" fmla="*/ 10 w 16"/>
                  <a:gd name="T1" fmla="*/ 16 h 16"/>
                  <a:gd name="T2" fmla="*/ 4 w 16"/>
                  <a:gd name="T3" fmla="*/ 12 h 16"/>
                  <a:gd name="T4" fmla="*/ 0 w 16"/>
                  <a:gd name="T5" fmla="*/ 6 h 16"/>
                  <a:gd name="T6" fmla="*/ 6 w 16"/>
                  <a:gd name="T7" fmla="*/ 0 h 16"/>
                  <a:gd name="T8" fmla="*/ 10 w 16"/>
                  <a:gd name="T9" fmla="*/ 0 h 16"/>
                  <a:gd name="T10" fmla="*/ 16 w 16"/>
                  <a:gd name="T11" fmla="*/ 6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7" y="16"/>
                      <a:pt x="5" y="14"/>
                      <a:pt x="4" y="12"/>
                    </a:cubicBezTo>
                    <a:cubicBezTo>
                      <a:pt x="2" y="11"/>
                      <a:pt x="0" y="9"/>
                      <a:pt x="0" y="6"/>
                    </a:cubicBezTo>
                    <a:cubicBezTo>
                      <a:pt x="0" y="3"/>
                      <a:pt x="3" y="0"/>
                      <a:pt x="6" y="0"/>
                    </a:cubicBezTo>
                    <a:cubicBezTo>
                      <a:pt x="10" y="0"/>
                      <a:pt x="10" y="0"/>
                      <a:pt x="10" y="0"/>
                    </a:cubicBezTo>
                    <a:cubicBezTo>
                      <a:pt x="13" y="0"/>
                      <a:pt x="16" y="3"/>
                      <a:pt x="16" y="6"/>
                    </a:cubicBezTo>
                    <a:cubicBezTo>
                      <a:pt x="16" y="10"/>
                      <a:pt x="16" y="10"/>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49">
                <a:extLst>
                  <a:ext uri="{FF2B5EF4-FFF2-40B4-BE49-F238E27FC236}">
                    <a16:creationId xmlns:a16="http://schemas.microsoft.com/office/drawing/2014/main" id="{4AEA0113-F358-49D8-8BCB-257549772555}"/>
                  </a:ext>
                </a:extLst>
              </p:cNvPr>
              <p:cNvSpPr>
                <a:spLocks noEditPoints="1"/>
              </p:cNvSpPr>
              <p:nvPr/>
            </p:nvSpPr>
            <p:spPr bwMode="auto">
              <a:xfrm>
                <a:off x="5648" y="3462"/>
                <a:ext cx="17" cy="69"/>
              </a:xfrm>
              <a:custGeom>
                <a:avLst/>
                <a:gdLst>
                  <a:gd name="T0" fmla="*/ 6 w 12"/>
                  <a:gd name="T1" fmla="*/ 48 h 48"/>
                  <a:gd name="T2" fmla="*/ 0 w 12"/>
                  <a:gd name="T3" fmla="*/ 42 h 48"/>
                  <a:gd name="T4" fmla="*/ 0 w 12"/>
                  <a:gd name="T5" fmla="*/ 33 h 48"/>
                  <a:gd name="T6" fmla="*/ 6 w 12"/>
                  <a:gd name="T7" fmla="*/ 27 h 48"/>
                  <a:gd name="T8" fmla="*/ 12 w 12"/>
                  <a:gd name="T9" fmla="*/ 33 h 48"/>
                  <a:gd name="T10" fmla="*/ 12 w 12"/>
                  <a:gd name="T11" fmla="*/ 42 h 48"/>
                  <a:gd name="T12" fmla="*/ 6 w 12"/>
                  <a:gd name="T13" fmla="*/ 48 h 48"/>
                  <a:gd name="T14" fmla="*/ 6 w 12"/>
                  <a:gd name="T15" fmla="*/ 21 h 48"/>
                  <a:gd name="T16" fmla="*/ 0 w 12"/>
                  <a:gd name="T17" fmla="*/ 15 h 48"/>
                  <a:gd name="T18" fmla="*/ 0 w 12"/>
                  <a:gd name="T19" fmla="*/ 6 h 48"/>
                  <a:gd name="T20" fmla="*/ 6 w 12"/>
                  <a:gd name="T21" fmla="*/ 0 h 48"/>
                  <a:gd name="T22" fmla="*/ 12 w 12"/>
                  <a:gd name="T23" fmla="*/ 6 h 48"/>
                  <a:gd name="T24" fmla="*/ 12 w 12"/>
                  <a:gd name="T25" fmla="*/ 15 h 48"/>
                  <a:gd name="T26" fmla="*/ 6 w 12"/>
                  <a:gd name="T27"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48">
                    <a:moveTo>
                      <a:pt x="6" y="48"/>
                    </a:moveTo>
                    <a:cubicBezTo>
                      <a:pt x="3" y="48"/>
                      <a:pt x="0" y="45"/>
                      <a:pt x="0" y="42"/>
                    </a:cubicBezTo>
                    <a:cubicBezTo>
                      <a:pt x="0" y="33"/>
                      <a:pt x="0" y="33"/>
                      <a:pt x="0" y="33"/>
                    </a:cubicBezTo>
                    <a:cubicBezTo>
                      <a:pt x="0" y="30"/>
                      <a:pt x="3" y="27"/>
                      <a:pt x="6" y="27"/>
                    </a:cubicBezTo>
                    <a:cubicBezTo>
                      <a:pt x="9" y="27"/>
                      <a:pt x="12" y="30"/>
                      <a:pt x="12" y="33"/>
                    </a:cubicBezTo>
                    <a:cubicBezTo>
                      <a:pt x="12" y="42"/>
                      <a:pt x="12" y="42"/>
                      <a:pt x="12" y="42"/>
                    </a:cubicBezTo>
                    <a:cubicBezTo>
                      <a:pt x="12" y="45"/>
                      <a:pt x="9" y="48"/>
                      <a:pt x="6" y="48"/>
                    </a:cubicBezTo>
                    <a:close/>
                    <a:moveTo>
                      <a:pt x="6" y="21"/>
                    </a:moveTo>
                    <a:cubicBezTo>
                      <a:pt x="3" y="21"/>
                      <a:pt x="0" y="18"/>
                      <a:pt x="0" y="15"/>
                    </a:cubicBezTo>
                    <a:cubicBezTo>
                      <a:pt x="0" y="6"/>
                      <a:pt x="0" y="6"/>
                      <a:pt x="0" y="6"/>
                    </a:cubicBezTo>
                    <a:cubicBezTo>
                      <a:pt x="0" y="3"/>
                      <a:pt x="3" y="0"/>
                      <a:pt x="6" y="0"/>
                    </a:cubicBezTo>
                    <a:cubicBezTo>
                      <a:pt x="9" y="0"/>
                      <a:pt x="12" y="3"/>
                      <a:pt x="12" y="6"/>
                    </a:cubicBezTo>
                    <a:cubicBezTo>
                      <a:pt x="12" y="15"/>
                      <a:pt x="12" y="15"/>
                      <a:pt x="12" y="15"/>
                    </a:cubicBezTo>
                    <a:cubicBezTo>
                      <a:pt x="12" y="18"/>
                      <a:pt x="9" y="21"/>
                      <a:pt x="6" y="21"/>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046439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750" fill="hold"/>
                                        <p:tgtEl>
                                          <p:spTgt spid="51"/>
                                        </p:tgtEl>
                                        <p:attrNameLst>
                                          <p:attrName>ppt_x</p:attrName>
                                        </p:attrNameLst>
                                      </p:cBhvr>
                                      <p:tavLst>
                                        <p:tav tm="0">
                                          <p:val>
                                            <p:strVal val="0-#ppt_w/2"/>
                                          </p:val>
                                        </p:tav>
                                        <p:tav tm="100000">
                                          <p:val>
                                            <p:strVal val="#ppt_x"/>
                                          </p:val>
                                        </p:tav>
                                      </p:tavLst>
                                    </p:anim>
                                    <p:anim calcmode="lin" valueType="num">
                                      <p:cBhvr additive="base">
                                        <p:cTn id="22" dur="75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750" fill="hold"/>
                                        <p:tgtEl>
                                          <p:spTgt spid="57"/>
                                        </p:tgtEl>
                                        <p:attrNameLst>
                                          <p:attrName>ppt_x</p:attrName>
                                        </p:attrNameLst>
                                      </p:cBhvr>
                                      <p:tavLst>
                                        <p:tav tm="0">
                                          <p:val>
                                            <p:strVal val="0-#ppt_w/2"/>
                                          </p:val>
                                        </p:tav>
                                        <p:tav tm="100000">
                                          <p:val>
                                            <p:strVal val="#ppt_x"/>
                                          </p:val>
                                        </p:tav>
                                      </p:tavLst>
                                    </p:anim>
                                    <p:anim calcmode="lin" valueType="num">
                                      <p:cBhvr additive="base">
                                        <p:cTn id="32" dur="75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750" fill="hold"/>
                                        <p:tgtEl>
                                          <p:spTgt spid="63"/>
                                        </p:tgtEl>
                                        <p:attrNameLst>
                                          <p:attrName>ppt_x</p:attrName>
                                        </p:attrNameLst>
                                      </p:cBhvr>
                                      <p:tavLst>
                                        <p:tav tm="0">
                                          <p:val>
                                            <p:strVal val="0-#ppt_w/2"/>
                                          </p:val>
                                        </p:tav>
                                        <p:tav tm="100000">
                                          <p:val>
                                            <p:strVal val="#ppt_x"/>
                                          </p:val>
                                        </p:tav>
                                      </p:tavLst>
                                    </p:anim>
                                    <p:anim calcmode="lin" valueType="num">
                                      <p:cBhvr additive="base">
                                        <p:cTn id="42"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 grpId="0" animBg="1"/>
      <p:bldP spid="57" grpId="0" animBg="1"/>
      <p:bldP spid="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3E6B58-DF10-4F14-8AB3-F232D6B59721}"/>
              </a:ext>
            </a:extLst>
          </p:cNvPr>
          <p:cNvSpPr/>
          <p:nvPr/>
        </p:nvSpPr>
        <p:spPr>
          <a:xfrm>
            <a:off x="2398714" y="5448820"/>
            <a:ext cx="7386636" cy="7233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Arrow: Down 84">
            <a:extLst>
              <a:ext uri="{FF2B5EF4-FFF2-40B4-BE49-F238E27FC236}">
                <a16:creationId xmlns:a16="http://schemas.microsoft.com/office/drawing/2014/main" id="{076B9A1C-1F34-4ED1-889B-45A711C52D42}"/>
              </a:ext>
            </a:extLst>
          </p:cNvPr>
          <p:cNvSpPr/>
          <p:nvPr/>
        </p:nvSpPr>
        <p:spPr>
          <a:xfrm>
            <a:off x="5894157" y="4950334"/>
            <a:ext cx="413468" cy="394331"/>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55412174-37A7-46B2-9956-10F723134F46}"/>
              </a:ext>
            </a:extLst>
          </p:cNvPr>
          <p:cNvGrpSpPr/>
          <p:nvPr/>
        </p:nvGrpSpPr>
        <p:grpSpPr>
          <a:xfrm>
            <a:off x="4007423" y="1505442"/>
            <a:ext cx="4180457" cy="3536829"/>
            <a:chOff x="4007423" y="1505442"/>
            <a:chExt cx="4180457" cy="3536829"/>
          </a:xfrm>
        </p:grpSpPr>
        <p:pic>
          <p:nvPicPr>
            <p:cNvPr id="82" name="Picture 81">
              <a:extLst>
                <a:ext uri="{FF2B5EF4-FFF2-40B4-BE49-F238E27FC236}">
                  <a16:creationId xmlns:a16="http://schemas.microsoft.com/office/drawing/2014/main" id="{6229E500-208C-4DED-AC42-BE9F76DC7FD0}"/>
                </a:ext>
              </a:extLst>
            </p:cNvPr>
            <p:cNvPicPr>
              <a:picLocks noChangeAspect="1"/>
            </p:cNvPicPr>
            <p:nvPr/>
          </p:nvPicPr>
          <p:blipFill>
            <a:blip r:embed="rId3">
              <a:clrChange>
                <a:clrFrom>
                  <a:srgbClr val="DEDEDE"/>
                </a:clrFrom>
                <a:clrTo>
                  <a:srgbClr val="DEDEDE">
                    <a:alpha val="0"/>
                  </a:srgbClr>
                </a:clrTo>
              </a:clrChange>
              <a:alphaModFix amt="20000"/>
            </a:blip>
            <a:stretch>
              <a:fillRect/>
            </a:stretch>
          </p:blipFill>
          <p:spPr>
            <a:xfrm>
              <a:off x="4007423" y="1505442"/>
              <a:ext cx="4180457" cy="3529685"/>
            </a:xfrm>
            <a:prstGeom prst="rect">
              <a:avLst/>
            </a:prstGeom>
          </p:spPr>
        </p:pic>
        <p:grpSp>
          <p:nvGrpSpPr>
            <p:cNvPr id="81" name="Group 80">
              <a:extLst>
                <a:ext uri="{FF2B5EF4-FFF2-40B4-BE49-F238E27FC236}">
                  <a16:creationId xmlns:a16="http://schemas.microsoft.com/office/drawing/2014/main" id="{058E9E52-C112-41FB-852B-726A8C24133D}"/>
                </a:ext>
              </a:extLst>
            </p:cNvPr>
            <p:cNvGrpSpPr/>
            <p:nvPr/>
          </p:nvGrpSpPr>
          <p:grpSpPr>
            <a:xfrm>
              <a:off x="4007423" y="1512586"/>
              <a:ext cx="4173978" cy="3529685"/>
              <a:chOff x="4007423" y="1477192"/>
              <a:chExt cx="4173978" cy="3529685"/>
            </a:xfrm>
          </p:grpSpPr>
          <p:sp>
            <p:nvSpPr>
              <p:cNvPr id="73" name="Freeform: Shape 72">
                <a:extLst>
                  <a:ext uri="{FF2B5EF4-FFF2-40B4-BE49-F238E27FC236}">
                    <a16:creationId xmlns:a16="http://schemas.microsoft.com/office/drawing/2014/main" id="{F02C36D1-EB25-4412-BB02-44CFF4F9A26E}"/>
                  </a:ext>
                </a:extLst>
              </p:cNvPr>
              <p:cNvSpPr/>
              <p:nvPr/>
            </p:nvSpPr>
            <p:spPr bwMode="auto">
              <a:xfrm>
                <a:off x="4007423" y="1477192"/>
                <a:ext cx="4173978" cy="3186881"/>
              </a:xfrm>
              <a:custGeom>
                <a:avLst/>
                <a:gdLst>
                  <a:gd name="connsiteX0" fmla="*/ 2086989 w 4173978"/>
                  <a:gd name="connsiteY0" fmla="*/ 0 h 3186881"/>
                  <a:gd name="connsiteX1" fmla="*/ 4173978 w 4173978"/>
                  <a:gd name="connsiteY1" fmla="*/ 480058 h 3186881"/>
                  <a:gd name="connsiteX2" fmla="*/ 4170030 w 4173978"/>
                  <a:gd name="connsiteY2" fmla="*/ 498041 h 3186881"/>
                  <a:gd name="connsiteX3" fmla="*/ 4173976 w 4173978"/>
                  <a:gd name="connsiteY3" fmla="*/ 498041 h 3186881"/>
                  <a:gd name="connsiteX4" fmla="*/ 4167833 w 4173978"/>
                  <a:gd name="connsiteY4" fmla="*/ 508053 h 3186881"/>
                  <a:gd name="connsiteX5" fmla="*/ 4163203 w 4173978"/>
                  <a:gd name="connsiteY5" fmla="*/ 529141 h 3186881"/>
                  <a:gd name="connsiteX6" fmla="*/ 4131578 w 4173978"/>
                  <a:gd name="connsiteY6" fmla="*/ 576807 h 3186881"/>
                  <a:gd name="connsiteX7" fmla="*/ 4118420 w 4173978"/>
                  <a:gd name="connsiteY7" fmla="*/ 588577 h 3186881"/>
                  <a:gd name="connsiteX8" fmla="*/ 2524023 w 4173978"/>
                  <a:gd name="connsiteY8" fmla="*/ 3186881 h 3186881"/>
                  <a:gd name="connsiteX9" fmla="*/ 1649954 w 4173978"/>
                  <a:gd name="connsiteY9" fmla="*/ 3186881 h 3186881"/>
                  <a:gd name="connsiteX10" fmla="*/ 55556 w 4173978"/>
                  <a:gd name="connsiteY10" fmla="*/ 588575 h 3186881"/>
                  <a:gd name="connsiteX11" fmla="*/ 42400 w 4173978"/>
                  <a:gd name="connsiteY11" fmla="*/ 576807 h 3186881"/>
                  <a:gd name="connsiteX12" fmla="*/ 10775 w 4173978"/>
                  <a:gd name="connsiteY12" fmla="*/ 529141 h 3186881"/>
                  <a:gd name="connsiteX13" fmla="*/ 6146 w 4173978"/>
                  <a:gd name="connsiteY13" fmla="*/ 508055 h 3186881"/>
                  <a:gd name="connsiteX14" fmla="*/ 1 w 4173978"/>
                  <a:gd name="connsiteY14" fmla="*/ 498041 h 3186881"/>
                  <a:gd name="connsiteX15" fmla="*/ 3948 w 4173978"/>
                  <a:gd name="connsiteY15" fmla="*/ 498041 h 3186881"/>
                  <a:gd name="connsiteX16" fmla="*/ 0 w 4173978"/>
                  <a:gd name="connsiteY16" fmla="*/ 480058 h 3186881"/>
                  <a:gd name="connsiteX17" fmla="*/ 2086989 w 4173978"/>
                  <a:gd name="connsiteY17" fmla="*/ 0 h 318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73978" h="3186881">
                    <a:moveTo>
                      <a:pt x="2086989" y="0"/>
                    </a:moveTo>
                    <a:cubicBezTo>
                      <a:pt x="3239601" y="0"/>
                      <a:pt x="4173978" y="214929"/>
                      <a:pt x="4173978" y="480058"/>
                    </a:cubicBezTo>
                    <a:lnTo>
                      <a:pt x="4170030" y="498041"/>
                    </a:lnTo>
                    <a:lnTo>
                      <a:pt x="4173976" y="498041"/>
                    </a:lnTo>
                    <a:lnTo>
                      <a:pt x="4167833" y="508053"/>
                    </a:lnTo>
                    <a:lnTo>
                      <a:pt x="4163203" y="529141"/>
                    </a:lnTo>
                    <a:cubicBezTo>
                      <a:pt x="4156078" y="545279"/>
                      <a:pt x="4145478" y="561181"/>
                      <a:pt x="4131578" y="576807"/>
                    </a:cubicBezTo>
                    <a:lnTo>
                      <a:pt x="4118420" y="588577"/>
                    </a:lnTo>
                    <a:lnTo>
                      <a:pt x="2524023" y="3186881"/>
                    </a:lnTo>
                    <a:lnTo>
                      <a:pt x="1649954" y="3186881"/>
                    </a:lnTo>
                    <a:lnTo>
                      <a:pt x="55556" y="588575"/>
                    </a:lnTo>
                    <a:lnTo>
                      <a:pt x="42400" y="576807"/>
                    </a:lnTo>
                    <a:cubicBezTo>
                      <a:pt x="28500" y="561181"/>
                      <a:pt x="17900" y="545279"/>
                      <a:pt x="10775" y="529141"/>
                    </a:cubicBezTo>
                    <a:lnTo>
                      <a:pt x="6146" y="508055"/>
                    </a:lnTo>
                    <a:lnTo>
                      <a:pt x="1" y="498041"/>
                    </a:lnTo>
                    <a:lnTo>
                      <a:pt x="3948" y="498041"/>
                    </a:lnTo>
                    <a:lnTo>
                      <a:pt x="0" y="480058"/>
                    </a:lnTo>
                    <a:cubicBezTo>
                      <a:pt x="0" y="214929"/>
                      <a:pt x="934377" y="0"/>
                      <a:pt x="2086989" y="0"/>
                    </a:cubicBezTo>
                    <a:close/>
                  </a:path>
                </a:pathLst>
              </a:custGeom>
              <a:gradFill flip="none" rotWithShape="1">
                <a:gsLst>
                  <a:gs pos="0">
                    <a:schemeClr val="bg1">
                      <a:lumMod val="50000"/>
                      <a:alpha val="30000"/>
                    </a:schemeClr>
                  </a:gs>
                  <a:gs pos="50000">
                    <a:schemeClr val="bg1">
                      <a:lumMod val="65000"/>
                      <a:alpha val="30000"/>
                    </a:schemeClr>
                  </a:gs>
                  <a:gs pos="100000">
                    <a:schemeClr val="bg1">
                      <a:lumMod val="50000"/>
                      <a:alpha val="30000"/>
                    </a:schemeClr>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sp>
            <p:nvSpPr>
              <p:cNvPr id="27" name="Flowchart: Magnetic Disk 26">
                <a:extLst>
                  <a:ext uri="{FF2B5EF4-FFF2-40B4-BE49-F238E27FC236}">
                    <a16:creationId xmlns:a16="http://schemas.microsoft.com/office/drawing/2014/main" id="{4F4F72FD-C94E-4C08-A954-C20C64CCF3F8}"/>
                  </a:ext>
                </a:extLst>
              </p:cNvPr>
              <p:cNvSpPr/>
              <p:nvPr/>
            </p:nvSpPr>
            <p:spPr bwMode="auto">
              <a:xfrm>
                <a:off x="5653637" y="4452142"/>
                <a:ext cx="887840" cy="554735"/>
              </a:xfrm>
              <a:prstGeom prst="flowChartMagneticDisk">
                <a:avLst/>
              </a:prstGeom>
              <a:gradFill flip="none" rotWithShape="1">
                <a:gsLst>
                  <a:gs pos="0">
                    <a:srgbClr val="E3E3E3"/>
                  </a:gs>
                  <a:gs pos="50000">
                    <a:srgbClr val="E4E4E4"/>
                  </a:gs>
                  <a:gs pos="100000">
                    <a:srgbClr val="E6E6E6"/>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grpSp>
        <p:sp>
          <p:nvSpPr>
            <p:cNvPr id="65" name="Oval 64">
              <a:extLst>
                <a:ext uri="{FF2B5EF4-FFF2-40B4-BE49-F238E27FC236}">
                  <a16:creationId xmlns:a16="http://schemas.microsoft.com/office/drawing/2014/main" id="{ECD868D0-C86E-41EB-AA58-A463D389D1DE}"/>
                </a:ext>
              </a:extLst>
            </p:cNvPr>
            <p:cNvSpPr/>
            <p:nvPr/>
          </p:nvSpPr>
          <p:spPr bwMode="auto">
            <a:xfrm>
              <a:off x="4007424" y="1512586"/>
              <a:ext cx="4173977" cy="960116"/>
            </a:xfrm>
            <a:prstGeom prst="ellipse">
              <a:avLst/>
            </a:prstGeom>
            <a:gradFill flip="none" rotWithShape="1">
              <a:gsLst>
                <a:gs pos="0">
                  <a:schemeClr val="bg1">
                    <a:lumMod val="50000"/>
                    <a:alpha val="50000"/>
                  </a:schemeClr>
                </a:gs>
                <a:gs pos="50000">
                  <a:schemeClr val="bg1">
                    <a:lumMod val="65000"/>
                    <a:alpha val="50000"/>
                  </a:schemeClr>
                </a:gs>
                <a:gs pos="100000">
                  <a:schemeClr val="bg1">
                    <a:lumMod val="50000"/>
                    <a:alpha val="50000"/>
                  </a:schemeClr>
                </a:gs>
              </a:gsLst>
              <a:lin ang="0" scaled="1"/>
              <a:tileRect/>
            </a:gradFill>
            <a:ln w="25400" cap="flat" cmpd="sng" algn="ctr">
              <a:solidFill>
                <a:schemeClr val="bg1">
                  <a:lumMod val="7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grpSp>
      <p:grpSp>
        <p:nvGrpSpPr>
          <p:cNvPr id="52" name="Group 51">
            <a:extLst>
              <a:ext uri="{FF2B5EF4-FFF2-40B4-BE49-F238E27FC236}">
                <a16:creationId xmlns:a16="http://schemas.microsoft.com/office/drawing/2014/main" id="{14BBC6BD-3BD9-41B2-85DF-DA9891FB6728}"/>
              </a:ext>
            </a:extLst>
          </p:cNvPr>
          <p:cNvGrpSpPr/>
          <p:nvPr/>
        </p:nvGrpSpPr>
        <p:grpSpPr>
          <a:xfrm>
            <a:off x="5385133" y="3114820"/>
            <a:ext cx="1418560" cy="1418560"/>
            <a:chOff x="5189140" y="-1481026"/>
            <a:chExt cx="1418560" cy="1418560"/>
          </a:xfrm>
        </p:grpSpPr>
        <p:sp>
          <p:nvSpPr>
            <p:cNvPr id="47" name="Oval 46">
              <a:extLst>
                <a:ext uri="{FF2B5EF4-FFF2-40B4-BE49-F238E27FC236}">
                  <a16:creationId xmlns:a16="http://schemas.microsoft.com/office/drawing/2014/main" id="{8DD5B1E1-FA47-40F5-839A-47DCA535C154}"/>
                </a:ext>
              </a:extLst>
            </p:cNvPr>
            <p:cNvSpPr/>
            <p:nvPr/>
          </p:nvSpPr>
          <p:spPr>
            <a:xfrm>
              <a:off x="5189140" y="-1481026"/>
              <a:ext cx="1418560" cy="1418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20DD5F48-7C40-4958-9A2C-533F27CB321F}"/>
                </a:ext>
              </a:extLst>
            </p:cNvPr>
            <p:cNvSpPr txBox="1"/>
            <p:nvPr/>
          </p:nvSpPr>
          <p:spPr>
            <a:xfrm>
              <a:off x="5216182" y="-978688"/>
              <a:ext cx="1364476" cy="510909"/>
            </a:xfrm>
            <a:prstGeom prst="rect">
              <a:avLst/>
            </a:prstGeom>
            <a:noFill/>
          </p:spPr>
          <p:txBody>
            <a:bodyPr wrap="none" rtlCol="0">
              <a:spAutoFit/>
            </a:bodyPr>
            <a:lstStyle/>
            <a:p>
              <a:pPr algn="ctr">
                <a:lnSpc>
                  <a:spcPct val="85000"/>
                </a:lnSpc>
              </a:pPr>
              <a:r>
                <a:rPr lang="en-US" sz="1600" b="1">
                  <a:solidFill>
                    <a:schemeClr val="bg1"/>
                  </a:solidFill>
                </a:rPr>
                <a:t>ServiceNow</a:t>
              </a:r>
              <a:br>
                <a:rPr lang="en-US" sz="1600" b="1">
                  <a:solidFill>
                    <a:schemeClr val="bg1"/>
                  </a:solidFill>
                </a:rPr>
              </a:br>
              <a:r>
                <a:rPr lang="en-US" sz="1600" b="1">
                  <a:solidFill>
                    <a:schemeClr val="bg1"/>
                  </a:solidFill>
                </a:rPr>
                <a:t>Demand</a:t>
              </a:r>
            </a:p>
          </p:txBody>
        </p:sp>
      </p:grpSp>
      <p:grpSp>
        <p:nvGrpSpPr>
          <p:cNvPr id="59" name="Group 58">
            <a:extLst>
              <a:ext uri="{FF2B5EF4-FFF2-40B4-BE49-F238E27FC236}">
                <a16:creationId xmlns:a16="http://schemas.microsoft.com/office/drawing/2014/main" id="{D5A5D6B7-506D-43DE-86B6-4B1441436AE0}"/>
              </a:ext>
            </a:extLst>
          </p:cNvPr>
          <p:cNvGrpSpPr/>
          <p:nvPr/>
        </p:nvGrpSpPr>
        <p:grpSpPr>
          <a:xfrm>
            <a:off x="6124859" y="1758192"/>
            <a:ext cx="1418560" cy="1418560"/>
            <a:chOff x="5189140" y="-1103443"/>
            <a:chExt cx="1418560" cy="1418560"/>
          </a:xfrm>
        </p:grpSpPr>
        <p:sp>
          <p:nvSpPr>
            <p:cNvPr id="60" name="Oval 59">
              <a:extLst>
                <a:ext uri="{FF2B5EF4-FFF2-40B4-BE49-F238E27FC236}">
                  <a16:creationId xmlns:a16="http://schemas.microsoft.com/office/drawing/2014/main" id="{A93FC5D2-EE87-42AD-901E-1620E378B33E}"/>
                </a:ext>
              </a:extLst>
            </p:cNvPr>
            <p:cNvSpPr/>
            <p:nvPr/>
          </p:nvSpPr>
          <p:spPr>
            <a:xfrm>
              <a:off x="5189140" y="-1103443"/>
              <a:ext cx="1418560" cy="1418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EC5F4A9-BC53-4D45-A4AD-F24167365858}"/>
                </a:ext>
              </a:extLst>
            </p:cNvPr>
            <p:cNvSpPr txBox="1"/>
            <p:nvPr/>
          </p:nvSpPr>
          <p:spPr>
            <a:xfrm>
              <a:off x="5216182" y="-649617"/>
              <a:ext cx="1364476" cy="510909"/>
            </a:xfrm>
            <a:prstGeom prst="rect">
              <a:avLst/>
            </a:prstGeom>
            <a:noFill/>
          </p:spPr>
          <p:txBody>
            <a:bodyPr wrap="none" rtlCol="0">
              <a:spAutoFit/>
            </a:bodyPr>
            <a:lstStyle/>
            <a:p>
              <a:pPr algn="ctr">
                <a:lnSpc>
                  <a:spcPct val="85000"/>
                </a:lnSpc>
              </a:pPr>
              <a:r>
                <a:rPr lang="en-US" sz="1600" b="1">
                  <a:solidFill>
                    <a:schemeClr val="bg1"/>
                  </a:solidFill>
                </a:rPr>
                <a:t>ServiceNow</a:t>
              </a:r>
              <a:br>
                <a:rPr lang="en-US" sz="1600" b="1">
                  <a:solidFill>
                    <a:schemeClr val="bg1"/>
                  </a:solidFill>
                </a:rPr>
              </a:br>
              <a:r>
                <a:rPr lang="en-US" sz="1600" b="1">
                  <a:solidFill>
                    <a:schemeClr val="bg1"/>
                  </a:solidFill>
                </a:rPr>
                <a:t>Demand</a:t>
              </a:r>
            </a:p>
          </p:txBody>
        </p:sp>
      </p:grpSp>
      <p:grpSp>
        <p:nvGrpSpPr>
          <p:cNvPr id="62" name="Group 61">
            <a:extLst>
              <a:ext uri="{FF2B5EF4-FFF2-40B4-BE49-F238E27FC236}">
                <a16:creationId xmlns:a16="http://schemas.microsoft.com/office/drawing/2014/main" id="{CC6B4A6B-5362-47EB-992C-1C583147EC04}"/>
              </a:ext>
            </a:extLst>
          </p:cNvPr>
          <p:cNvGrpSpPr/>
          <p:nvPr/>
        </p:nvGrpSpPr>
        <p:grpSpPr>
          <a:xfrm>
            <a:off x="4628699" y="1393069"/>
            <a:ext cx="1418560" cy="1418560"/>
            <a:chOff x="5189140" y="-1103443"/>
            <a:chExt cx="1418560" cy="1418560"/>
          </a:xfrm>
        </p:grpSpPr>
        <p:sp>
          <p:nvSpPr>
            <p:cNvPr id="63" name="Oval 62">
              <a:extLst>
                <a:ext uri="{FF2B5EF4-FFF2-40B4-BE49-F238E27FC236}">
                  <a16:creationId xmlns:a16="http://schemas.microsoft.com/office/drawing/2014/main" id="{2EA0D503-0556-4DB9-881B-765BF4D21E19}"/>
                </a:ext>
              </a:extLst>
            </p:cNvPr>
            <p:cNvSpPr/>
            <p:nvPr/>
          </p:nvSpPr>
          <p:spPr>
            <a:xfrm>
              <a:off x="5189140" y="-1103443"/>
              <a:ext cx="1418560" cy="14185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D0946D07-83D0-4D83-A773-44686AB3AD45}"/>
                </a:ext>
              </a:extLst>
            </p:cNvPr>
            <p:cNvSpPr txBox="1"/>
            <p:nvPr/>
          </p:nvSpPr>
          <p:spPr>
            <a:xfrm>
              <a:off x="5216182" y="-649617"/>
              <a:ext cx="1364476" cy="510909"/>
            </a:xfrm>
            <a:prstGeom prst="rect">
              <a:avLst/>
            </a:prstGeom>
            <a:noFill/>
          </p:spPr>
          <p:txBody>
            <a:bodyPr wrap="none" rtlCol="0">
              <a:spAutoFit/>
            </a:bodyPr>
            <a:lstStyle/>
            <a:p>
              <a:pPr algn="ctr">
                <a:lnSpc>
                  <a:spcPct val="85000"/>
                </a:lnSpc>
              </a:pPr>
              <a:r>
                <a:rPr lang="en-US" sz="1600" b="1">
                  <a:solidFill>
                    <a:schemeClr val="bg1"/>
                  </a:solidFill>
                </a:rPr>
                <a:t>ServiceNow</a:t>
              </a:r>
              <a:br>
                <a:rPr lang="en-US" sz="1600" b="1">
                  <a:solidFill>
                    <a:schemeClr val="bg1"/>
                  </a:solidFill>
                </a:rPr>
              </a:br>
              <a:r>
                <a:rPr lang="en-US" sz="1600" b="1">
                  <a:solidFill>
                    <a:schemeClr val="bg1"/>
                  </a:solidFill>
                </a:rPr>
                <a:t>Demand</a:t>
              </a:r>
            </a:p>
          </p:txBody>
        </p:sp>
      </p:grpSp>
      <p:sp>
        <p:nvSpPr>
          <p:cNvPr id="2" name="Title 1">
            <a:extLst>
              <a:ext uri="{FF2B5EF4-FFF2-40B4-BE49-F238E27FC236}">
                <a16:creationId xmlns:a16="http://schemas.microsoft.com/office/drawing/2014/main" id="{E1590CE8-1EB6-4D2B-ACE4-14105B624659}"/>
              </a:ext>
            </a:extLst>
          </p:cNvPr>
          <p:cNvSpPr>
            <a:spLocks noGrp="1"/>
          </p:cNvSpPr>
          <p:nvPr>
            <p:ph type="title"/>
          </p:nvPr>
        </p:nvSpPr>
        <p:spPr>
          <a:xfrm>
            <a:off x="425550" y="341807"/>
            <a:ext cx="11222132" cy="668692"/>
          </a:xfrm>
        </p:spPr>
        <p:txBody>
          <a:bodyPr/>
          <a:lstStyle/>
          <a:p>
            <a:r>
              <a:rPr lang="en-US"/>
              <a:t>Platform demand management defined</a:t>
            </a:r>
          </a:p>
        </p:txBody>
      </p:sp>
      <p:grpSp>
        <p:nvGrpSpPr>
          <p:cNvPr id="48" name="Group 47">
            <a:extLst>
              <a:ext uri="{FF2B5EF4-FFF2-40B4-BE49-F238E27FC236}">
                <a16:creationId xmlns:a16="http://schemas.microsoft.com/office/drawing/2014/main" id="{58EFDA33-C1D1-49A0-9A82-271F6CD5284C}"/>
              </a:ext>
            </a:extLst>
          </p:cNvPr>
          <p:cNvGrpSpPr/>
          <p:nvPr/>
        </p:nvGrpSpPr>
        <p:grpSpPr>
          <a:xfrm>
            <a:off x="2212029" y="4921850"/>
            <a:ext cx="7879744" cy="1776769"/>
            <a:chOff x="-989947" y="3616009"/>
            <a:chExt cx="7532853" cy="1776769"/>
          </a:xfrm>
        </p:grpSpPr>
        <p:sp>
          <p:nvSpPr>
            <p:cNvPr id="49" name="Rectangle 48">
              <a:extLst>
                <a:ext uri="{FF2B5EF4-FFF2-40B4-BE49-F238E27FC236}">
                  <a16:creationId xmlns:a16="http://schemas.microsoft.com/office/drawing/2014/main" id="{6A61EA5B-F9A6-413B-B7AC-DF3A548EA1D6}"/>
                </a:ext>
              </a:extLst>
            </p:cNvPr>
            <p:cNvSpPr/>
            <p:nvPr/>
          </p:nvSpPr>
          <p:spPr>
            <a:xfrm>
              <a:off x="93862" y="3616009"/>
              <a:ext cx="5310626" cy="175296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0" name="TextBox 49">
              <a:extLst>
                <a:ext uri="{FF2B5EF4-FFF2-40B4-BE49-F238E27FC236}">
                  <a16:creationId xmlns:a16="http://schemas.microsoft.com/office/drawing/2014/main" id="{FBF0820E-A7A2-4CB7-9177-19503EE663E7}"/>
                </a:ext>
              </a:extLst>
            </p:cNvPr>
            <p:cNvSpPr txBox="1"/>
            <p:nvPr/>
          </p:nvSpPr>
          <p:spPr>
            <a:xfrm>
              <a:off x="-989947" y="3639818"/>
              <a:ext cx="7532853" cy="17529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88000"/>
                </a:lnSpc>
                <a:spcBef>
                  <a:spcPct val="0"/>
                </a:spcBef>
                <a:buNone/>
              </a:pPr>
              <a:r>
                <a:rPr lang="en-US" sz="2000" b="1" kern="1200">
                  <a:solidFill>
                    <a:schemeClr val="tx1"/>
                  </a:solidFill>
                </a:rPr>
                <a:t>Platform demand management </a:t>
              </a:r>
              <a:r>
                <a:rPr lang="en-US" sz="2000" b="1" kern="1200">
                  <a:solidFill>
                    <a:schemeClr val="accent1"/>
                  </a:solidFill>
                </a:rPr>
                <a:t>c</a:t>
              </a:r>
              <a:r>
                <a:rPr lang="en-US" sz="2000" b="1" kern="1200">
                  <a:solidFill>
                    <a:schemeClr val="accent1"/>
                  </a:solidFill>
                  <a:cs typeface="Century Gothic"/>
                </a:rPr>
                <a:t>entralizes ServiceNow requests </a:t>
              </a:r>
              <a:r>
                <a:rPr lang="en-US" sz="2000" b="1" kern="1200">
                  <a:solidFill>
                    <a:schemeClr val="tx1"/>
                  </a:solidFill>
                  <a:cs typeface="Century Gothic"/>
                </a:rPr>
                <a:t>and </a:t>
              </a:r>
              <a:r>
                <a:rPr lang="en-US" sz="2000" b="1" kern="1200">
                  <a:solidFill>
                    <a:schemeClr val="accent1"/>
                  </a:solidFill>
                  <a:cs typeface="Century Gothic"/>
                </a:rPr>
                <a:t>automates the investment decision process</a:t>
              </a:r>
              <a:endParaRPr lang="en-US" sz="2000" b="1" kern="1200">
                <a:solidFill>
                  <a:schemeClr val="accent1"/>
                </a:solidFill>
              </a:endParaRPr>
            </a:p>
          </p:txBody>
        </p:sp>
      </p:grpSp>
    </p:spTree>
    <p:extLst>
      <p:ext uri="{BB962C8B-B14F-4D97-AF65-F5344CB8AC3E}">
        <p14:creationId xmlns:p14="http://schemas.microsoft.com/office/powerpoint/2010/main" val="12370083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750"/>
                                        <p:tgtEl>
                                          <p:spTgt spid="52"/>
                                        </p:tgtEl>
                                      </p:cBhvr>
                                    </p:animEffect>
                                    <p:anim calcmode="lin" valueType="num">
                                      <p:cBhvr>
                                        <p:cTn id="14" dur="750" fill="hold"/>
                                        <p:tgtEl>
                                          <p:spTgt spid="52"/>
                                        </p:tgtEl>
                                        <p:attrNameLst>
                                          <p:attrName>ppt_x</p:attrName>
                                        </p:attrNameLst>
                                      </p:cBhvr>
                                      <p:tavLst>
                                        <p:tav tm="0">
                                          <p:val>
                                            <p:strVal val="#ppt_x"/>
                                          </p:val>
                                        </p:tav>
                                        <p:tav tm="100000">
                                          <p:val>
                                            <p:strVal val="#ppt_x"/>
                                          </p:val>
                                        </p:tav>
                                      </p:tavLst>
                                    </p:anim>
                                    <p:anim calcmode="lin" valueType="num">
                                      <p:cBhvr>
                                        <p:cTn id="15" dur="750" fill="hold"/>
                                        <p:tgtEl>
                                          <p:spTgt spid="52"/>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50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750"/>
                                        <p:tgtEl>
                                          <p:spTgt spid="59"/>
                                        </p:tgtEl>
                                      </p:cBhvr>
                                    </p:animEffect>
                                    <p:anim calcmode="lin" valueType="num">
                                      <p:cBhvr>
                                        <p:cTn id="19" dur="750" fill="hold"/>
                                        <p:tgtEl>
                                          <p:spTgt spid="59"/>
                                        </p:tgtEl>
                                        <p:attrNameLst>
                                          <p:attrName>ppt_x</p:attrName>
                                        </p:attrNameLst>
                                      </p:cBhvr>
                                      <p:tavLst>
                                        <p:tav tm="0">
                                          <p:val>
                                            <p:strVal val="#ppt_x"/>
                                          </p:val>
                                        </p:tav>
                                        <p:tav tm="100000">
                                          <p:val>
                                            <p:strVal val="#ppt_x"/>
                                          </p:val>
                                        </p:tav>
                                      </p:tavLst>
                                    </p:anim>
                                    <p:anim calcmode="lin" valueType="num">
                                      <p:cBhvr>
                                        <p:cTn id="20" dur="750" fill="hold"/>
                                        <p:tgtEl>
                                          <p:spTgt spid="5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10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750"/>
                                        <p:tgtEl>
                                          <p:spTgt spid="62"/>
                                        </p:tgtEl>
                                      </p:cBhvr>
                                    </p:animEffect>
                                    <p:anim calcmode="lin" valueType="num">
                                      <p:cBhvr>
                                        <p:cTn id="24" dur="750" fill="hold"/>
                                        <p:tgtEl>
                                          <p:spTgt spid="62"/>
                                        </p:tgtEl>
                                        <p:attrNameLst>
                                          <p:attrName>ppt_x</p:attrName>
                                        </p:attrNameLst>
                                      </p:cBhvr>
                                      <p:tavLst>
                                        <p:tav tm="0">
                                          <p:val>
                                            <p:strVal val="#ppt_x"/>
                                          </p:val>
                                        </p:tav>
                                        <p:tav tm="100000">
                                          <p:val>
                                            <p:strVal val="#ppt_x"/>
                                          </p:val>
                                        </p:tav>
                                      </p:tavLst>
                                    </p:anim>
                                    <p:anim calcmode="lin" valueType="num">
                                      <p:cBhvr>
                                        <p:cTn id="25" dur="750" fill="hold"/>
                                        <p:tgtEl>
                                          <p:spTgt spid="62"/>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ipe(up)">
                                      <p:cBhvr>
                                        <p:cTn id="29" dur="500"/>
                                        <p:tgtEl>
                                          <p:spTgt spid="85"/>
                                        </p:tgtEl>
                                      </p:cBhvr>
                                    </p:animEffect>
                                  </p:childTnLst>
                                </p:cTn>
                              </p:par>
                            </p:childTnLst>
                          </p:cTn>
                        </p:par>
                        <p:par>
                          <p:cTn id="30" fill="hold">
                            <p:stCondLst>
                              <p:cond delay="2250"/>
                            </p:stCondLst>
                            <p:childTnLst>
                              <p:par>
                                <p:cTn id="31" presetID="10"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A9BF92-59F2-45E2-A3FD-8A8F9EDCD3BC}"/>
              </a:ext>
            </a:extLst>
          </p:cNvPr>
          <p:cNvSpPr/>
          <p:nvPr/>
        </p:nvSpPr>
        <p:spPr>
          <a:xfrm>
            <a:off x="512763" y="2801938"/>
            <a:ext cx="11158537" cy="11636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870EA88E-A386-4744-8161-72BC86B27D14}"/>
              </a:ext>
            </a:extLst>
          </p:cNvPr>
          <p:cNvSpPr/>
          <p:nvPr/>
        </p:nvSpPr>
        <p:spPr>
          <a:xfrm>
            <a:off x="1710043" y="2857814"/>
            <a:ext cx="8768736"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rPr>
              <a:t>Quality of services and capabilities</a:t>
            </a:r>
          </a:p>
        </p:txBody>
      </p:sp>
      <p:sp>
        <p:nvSpPr>
          <p:cNvPr id="2" name="Title 1">
            <a:extLst>
              <a:ext uri="{FF2B5EF4-FFF2-40B4-BE49-F238E27FC236}">
                <a16:creationId xmlns:a16="http://schemas.microsoft.com/office/drawing/2014/main" id="{E1590CE8-1EB6-4D2B-ACE4-14105B624659}"/>
              </a:ext>
            </a:extLst>
          </p:cNvPr>
          <p:cNvSpPr>
            <a:spLocks noGrp="1"/>
          </p:cNvSpPr>
          <p:nvPr>
            <p:ph type="title"/>
          </p:nvPr>
        </p:nvSpPr>
        <p:spPr/>
        <p:txBody>
          <a:bodyPr/>
          <a:lstStyle/>
          <a:p>
            <a:r>
              <a:rPr lang="en-US"/>
              <a:t>The value of platform demand management</a:t>
            </a:r>
          </a:p>
        </p:txBody>
      </p:sp>
      <p:sp>
        <p:nvSpPr>
          <p:cNvPr id="5" name="Rectangle 4">
            <a:extLst>
              <a:ext uri="{FF2B5EF4-FFF2-40B4-BE49-F238E27FC236}">
                <a16:creationId xmlns:a16="http://schemas.microsoft.com/office/drawing/2014/main" id="{F5552DEC-B890-4567-BC5D-5184D435F129}"/>
              </a:ext>
            </a:extLst>
          </p:cNvPr>
          <p:cNvSpPr/>
          <p:nvPr/>
        </p:nvSpPr>
        <p:spPr>
          <a:xfrm>
            <a:off x="0" y="1638300"/>
            <a:ext cx="12188825" cy="11636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91610D0-29C2-461F-9C68-924790FE2DF7}"/>
              </a:ext>
            </a:extLst>
          </p:cNvPr>
          <p:cNvSpPr/>
          <p:nvPr/>
        </p:nvSpPr>
        <p:spPr>
          <a:xfrm>
            <a:off x="1710043" y="1696930"/>
            <a:ext cx="8768736"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rPr>
              <a:t>Work on what matters most</a:t>
            </a:r>
          </a:p>
        </p:txBody>
      </p:sp>
      <p:sp>
        <p:nvSpPr>
          <p:cNvPr id="4" name="Isosceles Triangle 3">
            <a:extLst>
              <a:ext uri="{FF2B5EF4-FFF2-40B4-BE49-F238E27FC236}">
                <a16:creationId xmlns:a16="http://schemas.microsoft.com/office/drawing/2014/main" id="{B851BA6A-ADAE-4734-8672-24DC2AC575F5}"/>
              </a:ext>
            </a:extLst>
          </p:cNvPr>
          <p:cNvSpPr/>
          <p:nvPr/>
        </p:nvSpPr>
        <p:spPr>
          <a:xfrm rot="10800000">
            <a:off x="2149467" y="3876570"/>
            <a:ext cx="365760" cy="24839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C3F83BA4-7BF1-42B5-82AE-18AE332159C7}"/>
              </a:ext>
            </a:extLst>
          </p:cNvPr>
          <p:cNvSpPr/>
          <p:nvPr/>
        </p:nvSpPr>
        <p:spPr>
          <a:xfrm rot="10800000">
            <a:off x="5927437" y="3876570"/>
            <a:ext cx="365760" cy="24839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9A7B2C82-2548-4C5F-95A5-986F53D33B46}"/>
              </a:ext>
            </a:extLst>
          </p:cNvPr>
          <p:cNvSpPr/>
          <p:nvPr/>
        </p:nvSpPr>
        <p:spPr>
          <a:xfrm rot="10800000">
            <a:off x="9705406" y="3876570"/>
            <a:ext cx="365760" cy="24839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E52B87A-0EFA-4F19-B789-30503CAFC199}"/>
              </a:ext>
            </a:extLst>
          </p:cNvPr>
          <p:cNvSpPr/>
          <p:nvPr/>
        </p:nvSpPr>
        <p:spPr>
          <a:xfrm>
            <a:off x="512763" y="4161374"/>
            <a:ext cx="3621087" cy="1137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4B73015-E9DB-4E23-9A1C-03B7C5667AFB}"/>
              </a:ext>
            </a:extLst>
          </p:cNvPr>
          <p:cNvSpPr/>
          <p:nvPr/>
        </p:nvSpPr>
        <p:spPr>
          <a:xfrm>
            <a:off x="4283869" y="4161374"/>
            <a:ext cx="3621087" cy="1137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F824B57-905D-46FE-8AAE-A83C19B074A5}"/>
              </a:ext>
            </a:extLst>
          </p:cNvPr>
          <p:cNvSpPr/>
          <p:nvPr/>
        </p:nvSpPr>
        <p:spPr>
          <a:xfrm>
            <a:off x="8061837" y="4161374"/>
            <a:ext cx="3621087" cy="1137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831DA6EC-5520-4C6C-A63C-0376308D15B6}"/>
              </a:ext>
            </a:extLst>
          </p:cNvPr>
          <p:cNvSpPr/>
          <p:nvPr/>
        </p:nvSpPr>
        <p:spPr>
          <a:xfrm>
            <a:off x="776506" y="4212507"/>
            <a:ext cx="3079878"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000" b="1">
                <a:solidFill>
                  <a:schemeClr val="bg1"/>
                </a:solidFill>
              </a:rPr>
              <a:t>Stakeholder visibility and alignment</a:t>
            </a:r>
          </a:p>
        </p:txBody>
      </p:sp>
      <p:sp>
        <p:nvSpPr>
          <p:cNvPr id="28" name="Rectangle: Rounded Corners 27">
            <a:extLst>
              <a:ext uri="{FF2B5EF4-FFF2-40B4-BE49-F238E27FC236}">
                <a16:creationId xmlns:a16="http://schemas.microsoft.com/office/drawing/2014/main" id="{AD488CE9-7DE7-43BA-ADF9-306BC820D2A8}"/>
              </a:ext>
            </a:extLst>
          </p:cNvPr>
          <p:cNvSpPr/>
          <p:nvPr/>
        </p:nvSpPr>
        <p:spPr>
          <a:xfrm>
            <a:off x="4554474" y="4212507"/>
            <a:ext cx="3079878"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000" b="1">
                <a:solidFill>
                  <a:schemeClr val="bg1"/>
                </a:solidFill>
              </a:rPr>
              <a:t>Enhanced collaboration</a:t>
            </a:r>
          </a:p>
        </p:txBody>
      </p:sp>
      <p:sp>
        <p:nvSpPr>
          <p:cNvPr id="30" name="Rectangle: Rounded Corners 29">
            <a:extLst>
              <a:ext uri="{FF2B5EF4-FFF2-40B4-BE49-F238E27FC236}">
                <a16:creationId xmlns:a16="http://schemas.microsoft.com/office/drawing/2014/main" id="{CDDBE6D3-6EAC-4976-889A-F3C752ACEE46}"/>
              </a:ext>
            </a:extLst>
          </p:cNvPr>
          <p:cNvSpPr/>
          <p:nvPr/>
        </p:nvSpPr>
        <p:spPr>
          <a:xfrm>
            <a:off x="8324749" y="4212507"/>
            <a:ext cx="3079878"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000" b="1">
                <a:solidFill>
                  <a:schemeClr val="bg1"/>
                </a:solidFill>
              </a:rPr>
              <a:t>Streamlined evaluation process</a:t>
            </a:r>
          </a:p>
        </p:txBody>
      </p:sp>
      <p:sp>
        <p:nvSpPr>
          <p:cNvPr id="35" name="Rectangle: Rounded Corners 34">
            <a:extLst>
              <a:ext uri="{FF2B5EF4-FFF2-40B4-BE49-F238E27FC236}">
                <a16:creationId xmlns:a16="http://schemas.microsoft.com/office/drawing/2014/main" id="{CE5938FF-8F4D-4BD8-8A60-3ACDC48AA5ED}"/>
              </a:ext>
            </a:extLst>
          </p:cNvPr>
          <p:cNvSpPr/>
          <p:nvPr/>
        </p:nvSpPr>
        <p:spPr>
          <a:xfrm>
            <a:off x="2515227" y="5254414"/>
            <a:ext cx="7158372" cy="9823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000" b="1">
                <a:solidFill>
                  <a:schemeClr val="bg1"/>
                </a:solidFill>
              </a:rPr>
              <a:t>Quality of services and capabilities</a:t>
            </a:r>
          </a:p>
        </p:txBody>
      </p:sp>
    </p:spTree>
    <p:extLst>
      <p:ext uri="{BB962C8B-B14F-4D97-AF65-F5344CB8AC3E}">
        <p14:creationId xmlns:p14="http://schemas.microsoft.com/office/powerpoint/2010/main" val="741178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P spid="5" grpId="0" animBg="1"/>
      <p:bldP spid="7" grpId="0"/>
      <p:bldP spid="4" grpId="0" animBg="1"/>
      <p:bldP spid="20" grpId="0" animBg="1"/>
      <p:bldP spid="21" grpId="0" animBg="1"/>
      <p:bldP spid="22" grpId="0" animBg="1"/>
      <p:bldP spid="24" grpId="0" animBg="1"/>
      <p:bldP spid="25" grpId="0" animBg="1"/>
      <p:bldP spid="27" grpId="0"/>
      <p:bldP spid="28"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4D1DC4B2-B778-492D-8B4D-3C38488D6D29}"/>
              </a:ext>
            </a:extLst>
          </p:cNvPr>
          <p:cNvSpPr/>
          <p:nvPr/>
        </p:nvSpPr>
        <p:spPr bwMode="gray">
          <a:xfrm>
            <a:off x="3309219" y="2103414"/>
            <a:ext cx="2756919" cy="3116285"/>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2880" rIns="91440" bIns="91440" numCol="1" spcCol="0" rtlCol="0" fromWordArt="0" anchor="t" anchorCtr="0" forceAA="0" compatLnSpc="1">
            <a:prstTxWarp prst="textNoShape">
              <a:avLst/>
            </a:prstTxWarp>
            <a:noAutofit/>
          </a:bodyPr>
          <a:lstStyle/>
          <a:p>
            <a:pPr marL="173038" indent="-173038">
              <a:lnSpc>
                <a:spcPct val="90000"/>
              </a:lnSpc>
              <a:spcBef>
                <a:spcPts val="1200"/>
              </a:spcBef>
              <a:buClr>
                <a:schemeClr val="tx1"/>
              </a:buClr>
              <a:buFont typeface="Arial" charset="0"/>
              <a:buChar char="•"/>
            </a:pPr>
            <a:endParaRPr lang="en-US" sz="1600">
              <a:solidFill>
                <a:schemeClr val="tx1"/>
              </a:solidFill>
            </a:endParaRPr>
          </a:p>
        </p:txBody>
      </p:sp>
      <p:pic>
        <p:nvPicPr>
          <p:cNvPr id="89" name="Picture 88">
            <a:extLst>
              <a:ext uri="{FF2B5EF4-FFF2-40B4-BE49-F238E27FC236}">
                <a16:creationId xmlns:a16="http://schemas.microsoft.com/office/drawing/2014/main" id="{2AAA1740-A5C3-4A51-95E3-B7901C63BA4C}"/>
              </a:ext>
            </a:extLst>
          </p:cNvPr>
          <p:cNvPicPr>
            <a:picLocks noChangeAspect="1"/>
          </p:cNvPicPr>
          <p:nvPr/>
        </p:nvPicPr>
        <p:blipFill>
          <a:blip r:embed="rId3"/>
          <a:stretch>
            <a:fillRect/>
          </a:stretch>
        </p:blipFill>
        <p:spPr>
          <a:xfrm>
            <a:off x="3379762" y="3192063"/>
            <a:ext cx="2633014" cy="1589088"/>
          </a:xfrm>
          <a:prstGeom prst="rect">
            <a:avLst/>
          </a:prstGeom>
          <a:ln w="12700">
            <a:solidFill>
              <a:schemeClr val="bg2">
                <a:lumMod val="90000"/>
              </a:schemeClr>
            </a:solidFill>
          </a:ln>
        </p:spPr>
      </p:pic>
      <p:sp>
        <p:nvSpPr>
          <p:cNvPr id="67" name="Rectangle 66">
            <a:extLst>
              <a:ext uri="{FF2B5EF4-FFF2-40B4-BE49-F238E27FC236}">
                <a16:creationId xmlns:a16="http://schemas.microsoft.com/office/drawing/2014/main" id="{FCA35D27-03B0-4033-882C-A05EA5D62588}"/>
              </a:ext>
            </a:extLst>
          </p:cNvPr>
          <p:cNvSpPr/>
          <p:nvPr/>
        </p:nvSpPr>
        <p:spPr bwMode="gray">
          <a:xfrm>
            <a:off x="508163" y="2103414"/>
            <a:ext cx="2756919" cy="3116285"/>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2880" rIns="91440" bIns="91440" numCol="1" spcCol="0" rtlCol="0" fromWordArt="0" anchor="t" anchorCtr="0" forceAA="0" compatLnSpc="1">
            <a:prstTxWarp prst="textNoShape">
              <a:avLst/>
            </a:prstTxWarp>
            <a:noAutofit/>
          </a:bodyPr>
          <a:lstStyle/>
          <a:p>
            <a:pPr marL="173038" indent="-173038">
              <a:lnSpc>
                <a:spcPct val="90000"/>
              </a:lnSpc>
              <a:spcBef>
                <a:spcPts val="1200"/>
              </a:spcBef>
              <a:buClr>
                <a:schemeClr val="tx1"/>
              </a:buClr>
              <a:buFont typeface="Arial" charset="0"/>
              <a:buChar char="•"/>
            </a:pPr>
            <a:endParaRPr lang="en-US" sz="1600">
              <a:solidFill>
                <a:schemeClr val="tx1"/>
              </a:solidFill>
            </a:endParaRPr>
          </a:p>
        </p:txBody>
      </p:sp>
      <p:sp>
        <p:nvSpPr>
          <p:cNvPr id="68" name="Pentagon 39">
            <a:extLst>
              <a:ext uri="{FF2B5EF4-FFF2-40B4-BE49-F238E27FC236}">
                <a16:creationId xmlns:a16="http://schemas.microsoft.com/office/drawing/2014/main" id="{733C3BC2-4FE6-4E82-8457-C20CB1A9348F}"/>
              </a:ext>
            </a:extLst>
          </p:cNvPr>
          <p:cNvSpPr/>
          <p:nvPr/>
        </p:nvSpPr>
        <p:spPr bwMode="gray">
          <a:xfrm>
            <a:off x="512752" y="1638300"/>
            <a:ext cx="2970601" cy="457200"/>
          </a:xfrm>
          <a:prstGeom prst="homePlat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a:lnSpc>
                <a:spcPct val="90000"/>
              </a:lnSpc>
            </a:pPr>
            <a:r>
              <a:rPr lang="en-US" sz="1800" b="1">
                <a:solidFill>
                  <a:schemeClr val="bg1"/>
                </a:solidFill>
                <a:latin typeface="+mj-lt"/>
              </a:rPr>
              <a:t>STEP 1</a:t>
            </a:r>
          </a:p>
        </p:txBody>
      </p:sp>
      <p:sp>
        <p:nvSpPr>
          <p:cNvPr id="74" name="Rectangle 73">
            <a:extLst>
              <a:ext uri="{FF2B5EF4-FFF2-40B4-BE49-F238E27FC236}">
                <a16:creationId xmlns:a16="http://schemas.microsoft.com/office/drawing/2014/main" id="{96BD7289-D5EA-4A1F-8659-D5C0B8CD9FC2}"/>
              </a:ext>
            </a:extLst>
          </p:cNvPr>
          <p:cNvSpPr/>
          <p:nvPr/>
        </p:nvSpPr>
        <p:spPr bwMode="gray">
          <a:xfrm>
            <a:off x="6114290" y="2103414"/>
            <a:ext cx="2743200" cy="3116285"/>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2880" rIns="91440" bIns="91440" numCol="1" spcCol="0" rtlCol="0" fromWordArt="0" anchor="t" anchorCtr="0" forceAA="0" compatLnSpc="1">
            <a:prstTxWarp prst="textNoShape">
              <a:avLst/>
            </a:prstTxWarp>
            <a:noAutofit/>
          </a:bodyPr>
          <a:lstStyle/>
          <a:p>
            <a:pPr marL="173038" indent="-173038">
              <a:lnSpc>
                <a:spcPct val="90000"/>
              </a:lnSpc>
              <a:spcBef>
                <a:spcPts val="1200"/>
              </a:spcBef>
              <a:buClr>
                <a:schemeClr val="tx1"/>
              </a:buClr>
              <a:buFont typeface="Arial" charset="0"/>
              <a:buChar char="•"/>
            </a:pPr>
            <a:endParaRPr lang="en-US" sz="1600">
              <a:solidFill>
                <a:schemeClr val="tx1"/>
              </a:solidFill>
            </a:endParaRPr>
          </a:p>
        </p:txBody>
      </p:sp>
      <p:sp>
        <p:nvSpPr>
          <p:cNvPr id="75" name="Rectangle 74">
            <a:extLst>
              <a:ext uri="{FF2B5EF4-FFF2-40B4-BE49-F238E27FC236}">
                <a16:creationId xmlns:a16="http://schemas.microsoft.com/office/drawing/2014/main" id="{3E906AC0-6109-48FD-8082-B63A9C27ABCC}"/>
              </a:ext>
            </a:extLst>
          </p:cNvPr>
          <p:cNvSpPr/>
          <p:nvPr/>
        </p:nvSpPr>
        <p:spPr bwMode="gray">
          <a:xfrm>
            <a:off x="8915062" y="2103414"/>
            <a:ext cx="2743200" cy="3116285"/>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2880" rIns="91440" bIns="91440" numCol="1" spcCol="0" rtlCol="0" fromWordArt="0" anchor="t" anchorCtr="0" forceAA="0" compatLnSpc="1">
            <a:prstTxWarp prst="textNoShape">
              <a:avLst/>
            </a:prstTxWarp>
            <a:noAutofit/>
          </a:bodyPr>
          <a:lstStyle/>
          <a:p>
            <a:pPr marL="173038" indent="-173038">
              <a:lnSpc>
                <a:spcPct val="90000"/>
              </a:lnSpc>
              <a:spcBef>
                <a:spcPts val="1200"/>
              </a:spcBef>
              <a:buClr>
                <a:schemeClr val="tx1"/>
              </a:buClr>
              <a:buFont typeface="Arial" charset="0"/>
              <a:buChar char="•"/>
            </a:pPr>
            <a:endParaRPr lang="en-US" sz="1600">
              <a:solidFill>
                <a:schemeClr val="tx1"/>
              </a:solidFill>
            </a:endParaRPr>
          </a:p>
        </p:txBody>
      </p:sp>
      <p:sp>
        <p:nvSpPr>
          <p:cNvPr id="69" name="Chevron 6">
            <a:extLst>
              <a:ext uri="{FF2B5EF4-FFF2-40B4-BE49-F238E27FC236}">
                <a16:creationId xmlns:a16="http://schemas.microsoft.com/office/drawing/2014/main" id="{8C0ED0D5-5FCB-4B08-AB7D-401509B93946}"/>
              </a:ext>
            </a:extLst>
          </p:cNvPr>
          <p:cNvSpPr/>
          <p:nvPr/>
        </p:nvSpPr>
        <p:spPr bwMode="gray">
          <a:xfrm>
            <a:off x="3313522" y="1638300"/>
            <a:ext cx="2970601" cy="457200"/>
          </a:xfrm>
          <a:prstGeom prst="chevron">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800" b="1">
                <a:solidFill>
                  <a:schemeClr val="bg1"/>
                </a:solidFill>
                <a:latin typeface="+mj-lt"/>
              </a:rPr>
              <a:t>STEP 2</a:t>
            </a:r>
          </a:p>
        </p:txBody>
      </p:sp>
      <p:sp>
        <p:nvSpPr>
          <p:cNvPr id="70" name="Chevron 6">
            <a:extLst>
              <a:ext uri="{FF2B5EF4-FFF2-40B4-BE49-F238E27FC236}">
                <a16:creationId xmlns:a16="http://schemas.microsoft.com/office/drawing/2014/main" id="{47B75691-498F-446B-8DAF-8EB20A678EEE}"/>
              </a:ext>
            </a:extLst>
          </p:cNvPr>
          <p:cNvSpPr/>
          <p:nvPr/>
        </p:nvSpPr>
        <p:spPr bwMode="gray">
          <a:xfrm>
            <a:off x="6114292" y="1638300"/>
            <a:ext cx="2970601" cy="457200"/>
          </a:xfrm>
          <a:prstGeom prst="chevron">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800" b="1">
                <a:solidFill>
                  <a:schemeClr val="bg1"/>
                </a:solidFill>
                <a:latin typeface="+mj-lt"/>
              </a:rPr>
              <a:t>STEP 3</a:t>
            </a:r>
          </a:p>
        </p:txBody>
      </p:sp>
      <p:sp>
        <p:nvSpPr>
          <p:cNvPr id="71" name="Chevron 6">
            <a:extLst>
              <a:ext uri="{FF2B5EF4-FFF2-40B4-BE49-F238E27FC236}">
                <a16:creationId xmlns:a16="http://schemas.microsoft.com/office/drawing/2014/main" id="{EE40305F-1DF9-477A-A527-CD0899AB58C9}"/>
              </a:ext>
            </a:extLst>
          </p:cNvPr>
          <p:cNvSpPr/>
          <p:nvPr/>
        </p:nvSpPr>
        <p:spPr bwMode="gray">
          <a:xfrm>
            <a:off x="8915062" y="1638300"/>
            <a:ext cx="2970601" cy="457200"/>
          </a:xfrm>
          <a:prstGeom prst="chevron">
            <a:avLst/>
          </a:prstGeom>
          <a:solidFill>
            <a:schemeClr val="accent2">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800" b="1">
                <a:solidFill>
                  <a:schemeClr val="bg1"/>
                </a:solidFill>
                <a:latin typeface="+mj-lt"/>
              </a:rPr>
              <a:t>STEP 4</a:t>
            </a:r>
          </a:p>
        </p:txBody>
      </p:sp>
      <p:sp>
        <p:nvSpPr>
          <p:cNvPr id="2" name="Title 1">
            <a:extLst>
              <a:ext uri="{FF2B5EF4-FFF2-40B4-BE49-F238E27FC236}">
                <a16:creationId xmlns:a16="http://schemas.microsoft.com/office/drawing/2014/main" id="{E1590CE8-1EB6-4D2B-ACE4-14105B624659}"/>
              </a:ext>
            </a:extLst>
          </p:cNvPr>
          <p:cNvSpPr>
            <a:spLocks noGrp="1"/>
          </p:cNvSpPr>
          <p:nvPr>
            <p:ph type="title"/>
          </p:nvPr>
        </p:nvSpPr>
        <p:spPr/>
        <p:txBody>
          <a:bodyPr/>
          <a:lstStyle/>
          <a:p>
            <a:r>
              <a:rPr lang="en-US"/>
              <a:t>Four best practice steps to manage platform demand</a:t>
            </a:r>
          </a:p>
        </p:txBody>
      </p:sp>
      <p:sp>
        <p:nvSpPr>
          <p:cNvPr id="9" name="TextBox 8">
            <a:extLst>
              <a:ext uri="{FF2B5EF4-FFF2-40B4-BE49-F238E27FC236}">
                <a16:creationId xmlns:a16="http://schemas.microsoft.com/office/drawing/2014/main" id="{C15884B6-8B3E-4369-B94B-DA7FE496D50D}"/>
              </a:ext>
            </a:extLst>
          </p:cNvPr>
          <p:cNvSpPr txBox="1"/>
          <p:nvPr/>
        </p:nvSpPr>
        <p:spPr>
          <a:xfrm>
            <a:off x="611416" y="2200108"/>
            <a:ext cx="2445469" cy="525657"/>
          </a:xfrm>
          <a:prstGeom prst="rect">
            <a:avLst/>
          </a:prstGeom>
          <a:noFill/>
        </p:spPr>
        <p:txBody>
          <a:bodyPr wrap="square" rtlCol="0">
            <a:spAutoFit/>
          </a:bodyPr>
          <a:lstStyle>
            <a:defPPr>
              <a:defRPr lang="en-US"/>
            </a:defPPr>
            <a:lvl1pPr algn="ctr">
              <a:defRPr sz="1800" b="1">
                <a:solidFill>
                  <a:schemeClr val="bg1">
                    <a:lumMod val="75000"/>
                  </a:schemeClr>
                </a:solidFill>
              </a:defRPr>
            </a:lvl1pPr>
          </a:lstStyle>
          <a:p>
            <a:pPr algn="l">
              <a:lnSpc>
                <a:spcPct val="88000"/>
              </a:lnSpc>
            </a:pPr>
            <a:r>
              <a:rPr lang="en-US" sz="1600">
                <a:solidFill>
                  <a:srgbClr val="000000"/>
                </a:solidFill>
              </a:rPr>
              <a:t>Create a demand intake model</a:t>
            </a:r>
          </a:p>
        </p:txBody>
      </p:sp>
      <p:sp>
        <p:nvSpPr>
          <p:cNvPr id="12" name="TextBox 11">
            <a:extLst>
              <a:ext uri="{FF2B5EF4-FFF2-40B4-BE49-F238E27FC236}">
                <a16:creationId xmlns:a16="http://schemas.microsoft.com/office/drawing/2014/main" id="{B63BCC79-3ECC-4BBD-BCD5-3EE63B61A9CC}"/>
              </a:ext>
            </a:extLst>
          </p:cNvPr>
          <p:cNvSpPr txBox="1"/>
          <p:nvPr/>
        </p:nvSpPr>
        <p:spPr>
          <a:xfrm>
            <a:off x="3543012" y="2200108"/>
            <a:ext cx="2311701" cy="525657"/>
          </a:xfrm>
          <a:prstGeom prst="rect">
            <a:avLst/>
          </a:prstGeom>
          <a:noFill/>
        </p:spPr>
        <p:txBody>
          <a:bodyPr wrap="square" rtlCol="0">
            <a:spAutoFit/>
          </a:bodyPr>
          <a:lstStyle>
            <a:defPPr>
              <a:defRPr lang="en-US"/>
            </a:defPPr>
            <a:lvl1pPr algn="ctr">
              <a:defRPr sz="1800" b="1">
                <a:solidFill>
                  <a:srgbClr val="000000"/>
                </a:solidFill>
              </a:defRPr>
            </a:lvl1pPr>
          </a:lstStyle>
          <a:p>
            <a:pPr algn="l">
              <a:lnSpc>
                <a:spcPct val="88000"/>
              </a:lnSpc>
            </a:pPr>
            <a:r>
              <a:rPr lang="en-US" sz="1600"/>
              <a:t>Prioritize and approve demands</a:t>
            </a:r>
          </a:p>
        </p:txBody>
      </p:sp>
      <p:sp>
        <p:nvSpPr>
          <p:cNvPr id="19" name="TextBox 18">
            <a:extLst>
              <a:ext uri="{FF2B5EF4-FFF2-40B4-BE49-F238E27FC236}">
                <a16:creationId xmlns:a16="http://schemas.microsoft.com/office/drawing/2014/main" id="{D296A234-AD69-4BE8-BBFE-F8848AA58942}"/>
              </a:ext>
            </a:extLst>
          </p:cNvPr>
          <p:cNvSpPr txBox="1"/>
          <p:nvPr/>
        </p:nvSpPr>
        <p:spPr>
          <a:xfrm>
            <a:off x="9127674" y="2200108"/>
            <a:ext cx="2275431" cy="742319"/>
          </a:xfrm>
          <a:prstGeom prst="rect">
            <a:avLst/>
          </a:prstGeom>
          <a:noFill/>
        </p:spPr>
        <p:txBody>
          <a:bodyPr wrap="square" rtlCol="0">
            <a:spAutoFit/>
          </a:bodyPr>
          <a:lstStyle>
            <a:defPPr>
              <a:defRPr lang="en-US"/>
            </a:defPPr>
            <a:lvl1pPr algn="ctr">
              <a:defRPr sz="1800" b="1">
                <a:solidFill>
                  <a:srgbClr val="000000"/>
                </a:solidFill>
              </a:defRPr>
            </a:lvl1pPr>
          </a:lstStyle>
          <a:p>
            <a:pPr algn="l">
              <a:lnSpc>
                <a:spcPct val="88000"/>
              </a:lnSpc>
            </a:pPr>
            <a:r>
              <a:rPr lang="en-US" sz="1600"/>
              <a:t>Use Agile practices to increase velocity</a:t>
            </a:r>
          </a:p>
        </p:txBody>
      </p:sp>
      <p:sp>
        <p:nvSpPr>
          <p:cNvPr id="15" name="TextBox 14">
            <a:extLst>
              <a:ext uri="{FF2B5EF4-FFF2-40B4-BE49-F238E27FC236}">
                <a16:creationId xmlns:a16="http://schemas.microsoft.com/office/drawing/2014/main" id="{A593CF01-18CE-451C-ABBD-589FF80C9EEB}"/>
              </a:ext>
            </a:extLst>
          </p:cNvPr>
          <p:cNvSpPr txBox="1"/>
          <p:nvPr/>
        </p:nvSpPr>
        <p:spPr>
          <a:xfrm>
            <a:off x="6299931" y="2200108"/>
            <a:ext cx="2557559" cy="742319"/>
          </a:xfrm>
          <a:prstGeom prst="rect">
            <a:avLst/>
          </a:prstGeom>
          <a:noFill/>
        </p:spPr>
        <p:txBody>
          <a:bodyPr wrap="square" rtlCol="0">
            <a:spAutoFit/>
          </a:bodyPr>
          <a:lstStyle>
            <a:defPPr>
              <a:defRPr lang="en-US"/>
            </a:defPPr>
            <a:lvl1pPr algn="ctr">
              <a:defRPr sz="1800" b="1">
                <a:solidFill>
                  <a:srgbClr val="000000"/>
                </a:solidFill>
              </a:defRPr>
            </a:lvl1pPr>
          </a:lstStyle>
          <a:p>
            <a:pPr algn="l">
              <a:lnSpc>
                <a:spcPct val="88000"/>
              </a:lnSpc>
            </a:pPr>
            <a:r>
              <a:rPr lang="en-US" sz="1600"/>
              <a:t>Align demands and roadmap to business outcomes</a:t>
            </a:r>
          </a:p>
        </p:txBody>
      </p:sp>
      <p:grpSp>
        <p:nvGrpSpPr>
          <p:cNvPr id="8" name="Group 7">
            <a:extLst>
              <a:ext uri="{FF2B5EF4-FFF2-40B4-BE49-F238E27FC236}">
                <a16:creationId xmlns:a16="http://schemas.microsoft.com/office/drawing/2014/main" id="{34A16B90-DC7C-4FAF-B6CC-321F9258FEC5}"/>
              </a:ext>
            </a:extLst>
          </p:cNvPr>
          <p:cNvGrpSpPr/>
          <p:nvPr/>
        </p:nvGrpSpPr>
        <p:grpSpPr>
          <a:xfrm>
            <a:off x="760921" y="3039121"/>
            <a:ext cx="2251401" cy="1965292"/>
            <a:chOff x="760921" y="4087339"/>
            <a:chExt cx="2251401" cy="1965292"/>
          </a:xfrm>
        </p:grpSpPr>
        <p:grpSp>
          <p:nvGrpSpPr>
            <p:cNvPr id="58" name="Group 57">
              <a:extLst>
                <a:ext uri="{FF2B5EF4-FFF2-40B4-BE49-F238E27FC236}">
                  <a16:creationId xmlns:a16="http://schemas.microsoft.com/office/drawing/2014/main" id="{8E14DCCC-0D51-45E8-919E-6A735C34CDDA}"/>
                </a:ext>
              </a:extLst>
            </p:cNvPr>
            <p:cNvGrpSpPr/>
            <p:nvPr/>
          </p:nvGrpSpPr>
          <p:grpSpPr>
            <a:xfrm>
              <a:off x="760921" y="4151705"/>
              <a:ext cx="2247912" cy="1900926"/>
              <a:chOff x="4007423" y="1477192"/>
              <a:chExt cx="4173978" cy="3529685"/>
            </a:xfrm>
          </p:grpSpPr>
          <p:sp>
            <p:nvSpPr>
              <p:cNvPr id="59" name="Freeform: Shape 58">
                <a:extLst>
                  <a:ext uri="{FF2B5EF4-FFF2-40B4-BE49-F238E27FC236}">
                    <a16:creationId xmlns:a16="http://schemas.microsoft.com/office/drawing/2014/main" id="{BC2FBECB-2BD7-463C-A192-04504481F92F}"/>
                  </a:ext>
                </a:extLst>
              </p:cNvPr>
              <p:cNvSpPr/>
              <p:nvPr/>
            </p:nvSpPr>
            <p:spPr bwMode="auto">
              <a:xfrm>
                <a:off x="4007423" y="1477192"/>
                <a:ext cx="4173978" cy="3186881"/>
              </a:xfrm>
              <a:custGeom>
                <a:avLst/>
                <a:gdLst>
                  <a:gd name="connsiteX0" fmla="*/ 2086989 w 4173978"/>
                  <a:gd name="connsiteY0" fmla="*/ 0 h 3186881"/>
                  <a:gd name="connsiteX1" fmla="*/ 4173978 w 4173978"/>
                  <a:gd name="connsiteY1" fmla="*/ 480058 h 3186881"/>
                  <a:gd name="connsiteX2" fmla="*/ 4170030 w 4173978"/>
                  <a:gd name="connsiteY2" fmla="*/ 498041 h 3186881"/>
                  <a:gd name="connsiteX3" fmla="*/ 4173976 w 4173978"/>
                  <a:gd name="connsiteY3" fmla="*/ 498041 h 3186881"/>
                  <a:gd name="connsiteX4" fmla="*/ 4167833 w 4173978"/>
                  <a:gd name="connsiteY4" fmla="*/ 508053 h 3186881"/>
                  <a:gd name="connsiteX5" fmla="*/ 4163203 w 4173978"/>
                  <a:gd name="connsiteY5" fmla="*/ 529141 h 3186881"/>
                  <a:gd name="connsiteX6" fmla="*/ 4131578 w 4173978"/>
                  <a:gd name="connsiteY6" fmla="*/ 576807 h 3186881"/>
                  <a:gd name="connsiteX7" fmla="*/ 4118420 w 4173978"/>
                  <a:gd name="connsiteY7" fmla="*/ 588577 h 3186881"/>
                  <a:gd name="connsiteX8" fmla="*/ 2524023 w 4173978"/>
                  <a:gd name="connsiteY8" fmla="*/ 3186881 h 3186881"/>
                  <a:gd name="connsiteX9" fmla="*/ 1649954 w 4173978"/>
                  <a:gd name="connsiteY9" fmla="*/ 3186881 h 3186881"/>
                  <a:gd name="connsiteX10" fmla="*/ 55556 w 4173978"/>
                  <a:gd name="connsiteY10" fmla="*/ 588575 h 3186881"/>
                  <a:gd name="connsiteX11" fmla="*/ 42400 w 4173978"/>
                  <a:gd name="connsiteY11" fmla="*/ 576807 h 3186881"/>
                  <a:gd name="connsiteX12" fmla="*/ 10775 w 4173978"/>
                  <a:gd name="connsiteY12" fmla="*/ 529141 h 3186881"/>
                  <a:gd name="connsiteX13" fmla="*/ 6146 w 4173978"/>
                  <a:gd name="connsiteY13" fmla="*/ 508055 h 3186881"/>
                  <a:gd name="connsiteX14" fmla="*/ 1 w 4173978"/>
                  <a:gd name="connsiteY14" fmla="*/ 498041 h 3186881"/>
                  <a:gd name="connsiteX15" fmla="*/ 3948 w 4173978"/>
                  <a:gd name="connsiteY15" fmla="*/ 498041 h 3186881"/>
                  <a:gd name="connsiteX16" fmla="*/ 0 w 4173978"/>
                  <a:gd name="connsiteY16" fmla="*/ 480058 h 3186881"/>
                  <a:gd name="connsiteX17" fmla="*/ 2086989 w 4173978"/>
                  <a:gd name="connsiteY17" fmla="*/ 0 h 318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73978" h="3186881">
                    <a:moveTo>
                      <a:pt x="2086989" y="0"/>
                    </a:moveTo>
                    <a:cubicBezTo>
                      <a:pt x="3239601" y="0"/>
                      <a:pt x="4173978" y="214929"/>
                      <a:pt x="4173978" y="480058"/>
                    </a:cubicBezTo>
                    <a:lnTo>
                      <a:pt x="4170030" y="498041"/>
                    </a:lnTo>
                    <a:lnTo>
                      <a:pt x="4173976" y="498041"/>
                    </a:lnTo>
                    <a:lnTo>
                      <a:pt x="4167833" y="508053"/>
                    </a:lnTo>
                    <a:lnTo>
                      <a:pt x="4163203" y="529141"/>
                    </a:lnTo>
                    <a:cubicBezTo>
                      <a:pt x="4156078" y="545279"/>
                      <a:pt x="4145478" y="561181"/>
                      <a:pt x="4131578" y="576807"/>
                    </a:cubicBezTo>
                    <a:lnTo>
                      <a:pt x="4118420" y="588577"/>
                    </a:lnTo>
                    <a:lnTo>
                      <a:pt x="2524023" y="3186881"/>
                    </a:lnTo>
                    <a:lnTo>
                      <a:pt x="1649954" y="3186881"/>
                    </a:lnTo>
                    <a:lnTo>
                      <a:pt x="55556" y="588575"/>
                    </a:lnTo>
                    <a:lnTo>
                      <a:pt x="42400" y="576807"/>
                    </a:lnTo>
                    <a:cubicBezTo>
                      <a:pt x="28500" y="561181"/>
                      <a:pt x="17900" y="545279"/>
                      <a:pt x="10775" y="529141"/>
                    </a:cubicBezTo>
                    <a:lnTo>
                      <a:pt x="6146" y="508055"/>
                    </a:lnTo>
                    <a:lnTo>
                      <a:pt x="1" y="498041"/>
                    </a:lnTo>
                    <a:lnTo>
                      <a:pt x="3948" y="498041"/>
                    </a:lnTo>
                    <a:lnTo>
                      <a:pt x="0" y="480058"/>
                    </a:lnTo>
                    <a:cubicBezTo>
                      <a:pt x="0" y="214929"/>
                      <a:pt x="934377" y="0"/>
                      <a:pt x="2086989" y="0"/>
                    </a:cubicBezTo>
                    <a:close/>
                  </a:path>
                </a:pathLst>
              </a:custGeom>
              <a:gradFill flip="none" rotWithShape="1">
                <a:gsLst>
                  <a:gs pos="0">
                    <a:schemeClr val="bg1">
                      <a:lumMod val="50000"/>
                      <a:alpha val="30000"/>
                    </a:schemeClr>
                  </a:gs>
                  <a:gs pos="50000">
                    <a:schemeClr val="bg1">
                      <a:lumMod val="65000"/>
                      <a:alpha val="30000"/>
                    </a:schemeClr>
                  </a:gs>
                  <a:gs pos="100000">
                    <a:schemeClr val="bg1">
                      <a:lumMod val="50000"/>
                      <a:alpha val="30000"/>
                    </a:schemeClr>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sp>
            <p:nvSpPr>
              <p:cNvPr id="60" name="Flowchart: Magnetic Disk 59">
                <a:extLst>
                  <a:ext uri="{FF2B5EF4-FFF2-40B4-BE49-F238E27FC236}">
                    <a16:creationId xmlns:a16="http://schemas.microsoft.com/office/drawing/2014/main" id="{AEECEE5D-DF11-4139-A20E-A9185B0B349D}"/>
                  </a:ext>
                </a:extLst>
              </p:cNvPr>
              <p:cNvSpPr/>
              <p:nvPr/>
            </p:nvSpPr>
            <p:spPr bwMode="auto">
              <a:xfrm>
                <a:off x="5653637" y="4452142"/>
                <a:ext cx="887840" cy="554735"/>
              </a:xfrm>
              <a:prstGeom prst="flowChartMagneticDisk">
                <a:avLst/>
              </a:prstGeom>
              <a:gradFill flip="none" rotWithShape="1">
                <a:gsLst>
                  <a:gs pos="0">
                    <a:srgbClr val="E3E3E3"/>
                  </a:gs>
                  <a:gs pos="50000">
                    <a:srgbClr val="E4E4E4"/>
                  </a:gs>
                  <a:gs pos="100000">
                    <a:srgbClr val="E6E6E6"/>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grpSp>
        <p:sp>
          <p:nvSpPr>
            <p:cNvPr id="61" name="Oval 60">
              <a:extLst>
                <a:ext uri="{FF2B5EF4-FFF2-40B4-BE49-F238E27FC236}">
                  <a16:creationId xmlns:a16="http://schemas.microsoft.com/office/drawing/2014/main" id="{99411BF9-7C13-4BC8-8223-3AD95B853CD3}"/>
                </a:ext>
              </a:extLst>
            </p:cNvPr>
            <p:cNvSpPr/>
            <p:nvPr/>
          </p:nvSpPr>
          <p:spPr bwMode="auto">
            <a:xfrm>
              <a:off x="760922" y="4151705"/>
              <a:ext cx="2247911" cy="517074"/>
            </a:xfrm>
            <a:prstGeom prst="ellipse">
              <a:avLst/>
            </a:prstGeom>
            <a:gradFill flip="none" rotWithShape="1">
              <a:gsLst>
                <a:gs pos="0">
                  <a:schemeClr val="bg1">
                    <a:lumMod val="50000"/>
                    <a:alpha val="50000"/>
                  </a:schemeClr>
                </a:gs>
                <a:gs pos="50000">
                  <a:schemeClr val="bg1">
                    <a:lumMod val="65000"/>
                    <a:alpha val="50000"/>
                  </a:schemeClr>
                </a:gs>
                <a:gs pos="100000">
                  <a:schemeClr val="bg1">
                    <a:lumMod val="50000"/>
                    <a:alpha val="50000"/>
                  </a:schemeClr>
                </a:gs>
              </a:gsLst>
              <a:lin ang="0" scaled="1"/>
              <a:tileRect/>
            </a:gradFill>
            <a:ln w="25400" cap="flat" cmpd="sng" algn="ctr">
              <a:solidFill>
                <a:schemeClr val="bg1">
                  <a:lumMod val="7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400" fontAlgn="base">
                <a:spcBef>
                  <a:spcPct val="0"/>
                </a:spcBef>
                <a:spcAft>
                  <a:spcPct val="0"/>
                </a:spcAft>
              </a:pPr>
              <a:endParaRPr kumimoji="1" lang="en-US" sz="1800" kern="0">
                <a:solidFill>
                  <a:srgbClr val="000000"/>
                </a:solidFill>
                <a:latin typeface="Calibri" charset="0"/>
                <a:ea typeface="新細明體" charset="0"/>
              </a:endParaRPr>
            </a:p>
          </p:txBody>
        </p:sp>
        <p:grpSp>
          <p:nvGrpSpPr>
            <p:cNvPr id="62" name="Group 61">
              <a:extLst>
                <a:ext uri="{FF2B5EF4-FFF2-40B4-BE49-F238E27FC236}">
                  <a16:creationId xmlns:a16="http://schemas.microsoft.com/office/drawing/2014/main" id="{EE3DDC6C-57B4-4CA7-8443-08C1C723F8C8}"/>
                </a:ext>
              </a:extLst>
            </p:cNvPr>
            <p:cNvGrpSpPr/>
            <p:nvPr/>
          </p:nvGrpSpPr>
          <p:grpSpPr>
            <a:xfrm>
              <a:off x="1495992" y="5014595"/>
              <a:ext cx="777777" cy="763971"/>
              <a:chOff x="5176325" y="-1481026"/>
              <a:chExt cx="1444195" cy="1418560"/>
            </a:xfrm>
            <a:solidFill>
              <a:schemeClr val="accent1"/>
            </a:solidFill>
          </p:grpSpPr>
          <p:sp>
            <p:nvSpPr>
              <p:cNvPr id="63" name="Oval 62">
                <a:extLst>
                  <a:ext uri="{FF2B5EF4-FFF2-40B4-BE49-F238E27FC236}">
                    <a16:creationId xmlns:a16="http://schemas.microsoft.com/office/drawing/2014/main" id="{2F8C305B-F7D8-493B-BD61-42A57B878F0E}"/>
                  </a:ext>
                </a:extLst>
              </p:cNvPr>
              <p:cNvSpPr/>
              <p:nvPr/>
            </p:nvSpPr>
            <p:spPr>
              <a:xfrm>
                <a:off x="5189140" y="-1481026"/>
                <a:ext cx="1418560" cy="1418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4" name="TextBox 63">
                <a:extLst>
                  <a:ext uri="{FF2B5EF4-FFF2-40B4-BE49-F238E27FC236}">
                    <a16:creationId xmlns:a16="http://schemas.microsoft.com/office/drawing/2014/main" id="{D96C99A5-5A76-4A68-AA92-1661F0099ABF}"/>
                  </a:ext>
                </a:extLst>
              </p:cNvPr>
              <p:cNvSpPr txBox="1"/>
              <p:nvPr/>
            </p:nvSpPr>
            <p:spPr>
              <a:xfrm>
                <a:off x="5176325" y="-978688"/>
                <a:ext cx="1444195" cy="438617"/>
              </a:xfrm>
              <a:prstGeom prst="rect">
                <a:avLst/>
              </a:prstGeom>
              <a:noFill/>
            </p:spPr>
            <p:txBody>
              <a:bodyPr wrap="none" rtlCol="0">
                <a:spAutoFit/>
              </a:bodyPr>
              <a:lstStyle/>
              <a:p>
                <a:pPr algn="ctr">
                  <a:lnSpc>
                    <a:spcPct val="85000"/>
                  </a:lnSpc>
                </a:pPr>
                <a:r>
                  <a:rPr lang="en-US" sz="1050" b="1">
                    <a:solidFill>
                      <a:schemeClr val="bg1"/>
                    </a:solidFill>
                  </a:rPr>
                  <a:t>Demand</a:t>
                </a:r>
              </a:p>
            </p:txBody>
          </p:sp>
        </p:grpSp>
        <p:grpSp>
          <p:nvGrpSpPr>
            <p:cNvPr id="65" name="Group 64">
              <a:extLst>
                <a:ext uri="{FF2B5EF4-FFF2-40B4-BE49-F238E27FC236}">
                  <a16:creationId xmlns:a16="http://schemas.microsoft.com/office/drawing/2014/main" id="{2CE227DD-9CEB-4590-8D0C-C377CEFEEC3B}"/>
                </a:ext>
              </a:extLst>
            </p:cNvPr>
            <p:cNvGrpSpPr/>
            <p:nvPr/>
          </p:nvGrpSpPr>
          <p:grpSpPr>
            <a:xfrm>
              <a:off x="1894374" y="4283977"/>
              <a:ext cx="777777" cy="763971"/>
              <a:chOff x="5176325" y="-1103443"/>
              <a:chExt cx="1444195" cy="1418560"/>
            </a:xfrm>
            <a:solidFill>
              <a:schemeClr val="accent1"/>
            </a:solidFill>
          </p:grpSpPr>
          <p:sp>
            <p:nvSpPr>
              <p:cNvPr id="66" name="Oval 65">
                <a:extLst>
                  <a:ext uri="{FF2B5EF4-FFF2-40B4-BE49-F238E27FC236}">
                    <a16:creationId xmlns:a16="http://schemas.microsoft.com/office/drawing/2014/main" id="{A20C379F-5B43-4326-85DE-BB2A0C6C8106}"/>
                  </a:ext>
                </a:extLst>
              </p:cNvPr>
              <p:cNvSpPr/>
              <p:nvPr/>
            </p:nvSpPr>
            <p:spPr>
              <a:xfrm>
                <a:off x="5189140" y="-1103443"/>
                <a:ext cx="1418560" cy="1418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72" name="TextBox 71">
                <a:extLst>
                  <a:ext uri="{FF2B5EF4-FFF2-40B4-BE49-F238E27FC236}">
                    <a16:creationId xmlns:a16="http://schemas.microsoft.com/office/drawing/2014/main" id="{D4A443B6-E02F-4476-BC66-4B441461BE37}"/>
                  </a:ext>
                </a:extLst>
              </p:cNvPr>
              <p:cNvSpPr txBox="1"/>
              <p:nvPr/>
            </p:nvSpPr>
            <p:spPr>
              <a:xfrm>
                <a:off x="5176325" y="-649617"/>
                <a:ext cx="1444195" cy="438617"/>
              </a:xfrm>
              <a:prstGeom prst="rect">
                <a:avLst/>
              </a:prstGeom>
              <a:noFill/>
            </p:spPr>
            <p:txBody>
              <a:bodyPr wrap="none" rtlCol="0">
                <a:spAutoFit/>
              </a:bodyPr>
              <a:lstStyle/>
              <a:p>
                <a:pPr algn="ctr">
                  <a:lnSpc>
                    <a:spcPct val="85000"/>
                  </a:lnSpc>
                </a:pPr>
                <a:r>
                  <a:rPr lang="en-US" sz="1050" b="1">
                    <a:solidFill>
                      <a:schemeClr val="bg1"/>
                    </a:solidFill>
                  </a:rPr>
                  <a:t>Demand</a:t>
                </a:r>
              </a:p>
            </p:txBody>
          </p:sp>
        </p:grpSp>
        <p:grpSp>
          <p:nvGrpSpPr>
            <p:cNvPr id="76" name="Group 75">
              <a:extLst>
                <a:ext uri="{FF2B5EF4-FFF2-40B4-BE49-F238E27FC236}">
                  <a16:creationId xmlns:a16="http://schemas.microsoft.com/office/drawing/2014/main" id="{1AC0972A-3CC6-470F-9950-754C374A1521}"/>
                </a:ext>
              </a:extLst>
            </p:cNvPr>
            <p:cNvGrpSpPr/>
            <p:nvPr/>
          </p:nvGrpSpPr>
          <p:grpSpPr>
            <a:xfrm>
              <a:off x="1088610" y="4087339"/>
              <a:ext cx="777777" cy="763971"/>
              <a:chOff x="5176323" y="-1103443"/>
              <a:chExt cx="1444195" cy="1418560"/>
            </a:xfrm>
            <a:solidFill>
              <a:schemeClr val="accent1"/>
            </a:solidFill>
          </p:grpSpPr>
          <p:sp>
            <p:nvSpPr>
              <p:cNvPr id="77" name="Oval 76">
                <a:extLst>
                  <a:ext uri="{FF2B5EF4-FFF2-40B4-BE49-F238E27FC236}">
                    <a16:creationId xmlns:a16="http://schemas.microsoft.com/office/drawing/2014/main" id="{25187E73-268A-48A8-ABB0-AC7198EEDCAB}"/>
                  </a:ext>
                </a:extLst>
              </p:cNvPr>
              <p:cNvSpPr/>
              <p:nvPr/>
            </p:nvSpPr>
            <p:spPr>
              <a:xfrm>
                <a:off x="5189140" y="-1103443"/>
                <a:ext cx="1418560" cy="1418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78" name="TextBox 77">
                <a:extLst>
                  <a:ext uri="{FF2B5EF4-FFF2-40B4-BE49-F238E27FC236}">
                    <a16:creationId xmlns:a16="http://schemas.microsoft.com/office/drawing/2014/main" id="{578142F6-4211-463E-ACF2-B55EEB50725B}"/>
                  </a:ext>
                </a:extLst>
              </p:cNvPr>
              <p:cNvSpPr txBox="1"/>
              <p:nvPr/>
            </p:nvSpPr>
            <p:spPr>
              <a:xfrm>
                <a:off x="5176323" y="-649617"/>
                <a:ext cx="1444195" cy="438617"/>
              </a:xfrm>
              <a:prstGeom prst="rect">
                <a:avLst/>
              </a:prstGeom>
              <a:noFill/>
            </p:spPr>
            <p:txBody>
              <a:bodyPr wrap="none" rtlCol="0">
                <a:spAutoFit/>
              </a:bodyPr>
              <a:lstStyle/>
              <a:p>
                <a:pPr algn="ctr">
                  <a:lnSpc>
                    <a:spcPct val="85000"/>
                  </a:lnSpc>
                </a:pPr>
                <a:r>
                  <a:rPr lang="en-US" sz="1050" b="1">
                    <a:solidFill>
                      <a:schemeClr val="bg1"/>
                    </a:solidFill>
                  </a:rPr>
                  <a:t>Demand</a:t>
                </a:r>
              </a:p>
            </p:txBody>
          </p:sp>
        </p:grpSp>
        <p:pic>
          <p:nvPicPr>
            <p:cNvPr id="81" name="Picture 80">
              <a:extLst>
                <a:ext uri="{FF2B5EF4-FFF2-40B4-BE49-F238E27FC236}">
                  <a16:creationId xmlns:a16="http://schemas.microsoft.com/office/drawing/2014/main" id="{7675C171-6847-4A1E-9B40-513E2B5CA9C8}"/>
                </a:ext>
              </a:extLst>
            </p:cNvPr>
            <p:cNvPicPr>
              <a:picLocks noChangeAspect="1"/>
            </p:cNvPicPr>
            <p:nvPr/>
          </p:nvPicPr>
          <p:blipFill>
            <a:blip r:embed="rId4">
              <a:clrChange>
                <a:clrFrom>
                  <a:srgbClr val="DEDEDE"/>
                </a:clrFrom>
                <a:clrTo>
                  <a:srgbClr val="DEDEDE">
                    <a:alpha val="0"/>
                  </a:srgbClr>
                </a:clrTo>
              </a:clrChange>
              <a:alphaModFix amt="20000"/>
            </a:blip>
            <a:stretch>
              <a:fillRect/>
            </a:stretch>
          </p:blipFill>
          <p:spPr>
            <a:xfrm>
              <a:off x="760921" y="4147858"/>
              <a:ext cx="2251401" cy="1900926"/>
            </a:xfrm>
            <a:prstGeom prst="rect">
              <a:avLst/>
            </a:prstGeom>
          </p:spPr>
        </p:pic>
      </p:grpSp>
      <p:pic>
        <p:nvPicPr>
          <p:cNvPr id="6" name="Picture 5">
            <a:extLst>
              <a:ext uri="{FF2B5EF4-FFF2-40B4-BE49-F238E27FC236}">
                <a16:creationId xmlns:a16="http://schemas.microsoft.com/office/drawing/2014/main" id="{CE559D43-CDBD-4906-B553-2612F0FB16BF}"/>
              </a:ext>
            </a:extLst>
          </p:cNvPr>
          <p:cNvPicPr>
            <a:picLocks noChangeAspect="1"/>
          </p:cNvPicPr>
          <p:nvPr/>
        </p:nvPicPr>
        <p:blipFill>
          <a:blip r:embed="rId5"/>
          <a:stretch>
            <a:fillRect/>
          </a:stretch>
        </p:blipFill>
        <p:spPr>
          <a:xfrm>
            <a:off x="8951737" y="3438039"/>
            <a:ext cx="2685427" cy="1117764"/>
          </a:xfrm>
          <a:prstGeom prst="rect">
            <a:avLst/>
          </a:prstGeom>
        </p:spPr>
      </p:pic>
      <p:pic>
        <p:nvPicPr>
          <p:cNvPr id="11" name="Picture 10">
            <a:extLst>
              <a:ext uri="{FF2B5EF4-FFF2-40B4-BE49-F238E27FC236}">
                <a16:creationId xmlns:a16="http://schemas.microsoft.com/office/drawing/2014/main" id="{711A4D14-C15D-4E46-9EE3-E20ADC049E09}"/>
              </a:ext>
            </a:extLst>
          </p:cNvPr>
          <p:cNvPicPr>
            <a:picLocks noChangeAspect="1"/>
          </p:cNvPicPr>
          <p:nvPr/>
        </p:nvPicPr>
        <p:blipFill>
          <a:blip r:embed="rId6"/>
          <a:stretch>
            <a:fillRect/>
          </a:stretch>
        </p:blipFill>
        <p:spPr>
          <a:xfrm>
            <a:off x="6136002" y="3166191"/>
            <a:ext cx="2699775" cy="1590900"/>
          </a:xfrm>
          <a:prstGeom prst="rect">
            <a:avLst/>
          </a:prstGeom>
        </p:spPr>
      </p:pic>
    </p:spTree>
    <p:extLst>
      <p:ext uri="{BB962C8B-B14F-4D97-AF65-F5344CB8AC3E}">
        <p14:creationId xmlns:p14="http://schemas.microsoft.com/office/powerpoint/2010/main" val="1210484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500"/>
                                        <p:tgtEl>
                                          <p:spTgt spid="73"/>
                                        </p:tgtEl>
                                      </p:cBhvr>
                                    </p:animEffect>
                                  </p:childTnLst>
                                </p:cTn>
                              </p:par>
                              <p:par>
                                <p:cTn id="22" presetID="10" presetClass="entr" presetSubtype="0" fill="hold" nodeType="with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67" grpId="0" animBg="1"/>
      <p:bldP spid="68" grpId="0" animBg="1"/>
      <p:bldP spid="74" grpId="0" animBg="1"/>
      <p:bldP spid="75" grpId="0" animBg="1"/>
      <p:bldP spid="69" grpId="0" animBg="1"/>
      <p:bldP spid="70" grpId="0" animBg="1"/>
      <p:bldP spid="71" grpId="0" animBg="1"/>
      <p:bldP spid="9" grpId="0"/>
      <p:bldP spid="12" grpId="0"/>
      <p:bldP spid="19"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1904BE-8FDD-43B2-B34C-5970AD9D39E1}"/>
              </a:ext>
            </a:extLst>
          </p:cNvPr>
          <p:cNvSpPr>
            <a:spLocks noGrp="1"/>
          </p:cNvSpPr>
          <p:nvPr>
            <p:ph type="title"/>
          </p:nvPr>
        </p:nvSpPr>
        <p:spPr/>
        <p:txBody>
          <a:bodyPr/>
          <a:lstStyle/>
          <a:p>
            <a:r>
              <a:rPr lang="en-US"/>
              <a:t>Step 1: Create a demand intake model</a:t>
            </a:r>
          </a:p>
        </p:txBody>
      </p:sp>
      <p:grpSp>
        <p:nvGrpSpPr>
          <p:cNvPr id="9" name="Group 8">
            <a:extLst>
              <a:ext uri="{FF2B5EF4-FFF2-40B4-BE49-F238E27FC236}">
                <a16:creationId xmlns:a16="http://schemas.microsoft.com/office/drawing/2014/main" id="{EEFEA26D-4026-42E8-9416-4AAA9F9A6189}"/>
              </a:ext>
            </a:extLst>
          </p:cNvPr>
          <p:cNvGrpSpPr/>
          <p:nvPr/>
        </p:nvGrpSpPr>
        <p:grpSpPr>
          <a:xfrm>
            <a:off x="515675" y="1638299"/>
            <a:ext cx="11152096" cy="991945"/>
            <a:chOff x="477929" y="1623318"/>
            <a:chExt cx="11152096" cy="959150"/>
          </a:xfrm>
        </p:grpSpPr>
        <p:sp>
          <p:nvSpPr>
            <p:cNvPr id="10" name="Arrow: Chevron 33">
              <a:extLst>
                <a:ext uri="{FF2B5EF4-FFF2-40B4-BE49-F238E27FC236}">
                  <a16:creationId xmlns:a16="http://schemas.microsoft.com/office/drawing/2014/main" id="{D5DB1AC4-1597-46E4-9432-2D245269375F}"/>
                </a:ext>
              </a:extLst>
            </p:cNvPr>
            <p:cNvSpPr/>
            <p:nvPr/>
          </p:nvSpPr>
          <p:spPr>
            <a:xfrm>
              <a:off x="2285906" y="1623318"/>
              <a:ext cx="9344119" cy="959150"/>
            </a:xfrm>
            <a:prstGeom prst="rect">
              <a:avLst/>
            </a:prstGeom>
            <a:solidFill>
              <a:schemeClr val="bg1">
                <a:lumMod val="95000"/>
              </a:schemeClr>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48640" tIns="45708" rIns="182880" bIns="45708" numCol="1" spcCol="0" rtlCol="0" fromWordArt="0" anchor="ctr" anchorCtr="0" forceAA="0" compatLnSpc="1">
              <a:prstTxWarp prst="textNoShape">
                <a:avLst/>
              </a:prstTxWarp>
              <a:noAutofit/>
            </a:bodyPr>
            <a:lstStyle/>
            <a:p>
              <a:pPr>
                <a:lnSpc>
                  <a:spcPct val="90000"/>
                </a:lnSpc>
              </a:pPr>
              <a:r>
                <a:rPr lang="en-US" sz="2000">
                  <a:solidFill>
                    <a:schemeClr val="tx1"/>
                  </a:solidFill>
                  <a:latin typeface="+mj-lt"/>
                </a:rPr>
                <a:t>Create a </a:t>
              </a:r>
              <a:r>
                <a:rPr lang="en-US" sz="2000" b="1">
                  <a:solidFill>
                    <a:schemeClr val="tx1"/>
                  </a:solidFill>
                  <a:latin typeface="+mj-lt"/>
                </a:rPr>
                <a:t>simple demand intake form </a:t>
              </a:r>
              <a:r>
                <a:rPr lang="en-US" sz="2000">
                  <a:solidFill>
                    <a:schemeClr val="tx1"/>
                  </a:solidFill>
                  <a:latin typeface="+mj-lt"/>
                </a:rPr>
                <a:t>to evaluate </a:t>
              </a:r>
            </a:p>
            <a:p>
              <a:pPr>
                <a:lnSpc>
                  <a:spcPct val="90000"/>
                </a:lnSpc>
              </a:pPr>
              <a:r>
                <a:rPr lang="en-US" sz="2000">
                  <a:solidFill>
                    <a:schemeClr val="tx1"/>
                  </a:solidFill>
                  <a:latin typeface="+mj-lt"/>
                </a:rPr>
                <a:t>and triage demands</a:t>
              </a:r>
            </a:p>
          </p:txBody>
        </p:sp>
        <p:sp>
          <p:nvSpPr>
            <p:cNvPr id="11" name="Arrow: Pentagon 32">
              <a:extLst>
                <a:ext uri="{FF2B5EF4-FFF2-40B4-BE49-F238E27FC236}">
                  <a16:creationId xmlns:a16="http://schemas.microsoft.com/office/drawing/2014/main" id="{B45C4041-32C2-4C21-B038-1FF273546BF9}"/>
                </a:ext>
              </a:extLst>
            </p:cNvPr>
            <p:cNvSpPr/>
            <p:nvPr/>
          </p:nvSpPr>
          <p:spPr>
            <a:xfrm>
              <a:off x="477929" y="1623318"/>
              <a:ext cx="2195253" cy="959150"/>
            </a:xfrm>
            <a:prstGeom prst="homePlate">
              <a:avLst>
                <a:gd name="adj" fmla="val 31689"/>
              </a:avLst>
            </a:prstGeom>
            <a:solidFill>
              <a:schemeClr val="accent1"/>
            </a:solidFill>
            <a:ln w="38100">
              <a:noFill/>
            </a:ln>
            <a:effectLst/>
          </p:spPr>
          <p:style>
            <a:lnRef idx="1">
              <a:schemeClr val="accent1"/>
            </a:lnRef>
            <a:fillRef idx="3">
              <a:schemeClr val="accent1"/>
            </a:fillRef>
            <a:effectRef idx="2">
              <a:schemeClr val="accent1"/>
            </a:effectRef>
            <a:fontRef idx="minor">
              <a:schemeClr val="lt1"/>
            </a:fontRef>
          </p:style>
          <p:txBody>
            <a:bodyPr wrap="square" lIns="182880" rIns="365760" rtlCol="0" anchor="ctr">
              <a:noAutofit/>
            </a:bodyPr>
            <a:lstStyle/>
            <a:p>
              <a:pPr>
                <a:lnSpc>
                  <a:spcPct val="90000"/>
                </a:lnSpc>
                <a:spcBef>
                  <a:spcPts val="1200"/>
                </a:spcBef>
                <a:buClr>
                  <a:schemeClr val="tx2"/>
                </a:buClr>
              </a:pPr>
              <a:r>
                <a:rPr lang="en-US" sz="2000" b="1">
                  <a:solidFill>
                    <a:schemeClr val="bg1"/>
                  </a:solidFill>
                  <a:latin typeface="+mj-lt"/>
                  <a:ea typeface="Calibri" charset="0"/>
                  <a:cs typeface="Calibri" charset="0"/>
                </a:rPr>
                <a:t>What?</a:t>
              </a:r>
            </a:p>
          </p:txBody>
        </p:sp>
      </p:grpSp>
      <p:grpSp>
        <p:nvGrpSpPr>
          <p:cNvPr id="21" name="Group 20">
            <a:extLst>
              <a:ext uri="{FF2B5EF4-FFF2-40B4-BE49-F238E27FC236}">
                <a16:creationId xmlns:a16="http://schemas.microsoft.com/office/drawing/2014/main" id="{9ACD86CD-13B7-4EC8-B770-B516E980639C}"/>
              </a:ext>
            </a:extLst>
          </p:cNvPr>
          <p:cNvGrpSpPr/>
          <p:nvPr/>
        </p:nvGrpSpPr>
        <p:grpSpPr>
          <a:xfrm>
            <a:off x="515675" y="2713019"/>
            <a:ext cx="11152096" cy="991945"/>
            <a:chOff x="477929" y="1623318"/>
            <a:chExt cx="11152096" cy="959150"/>
          </a:xfrm>
        </p:grpSpPr>
        <p:sp>
          <p:nvSpPr>
            <p:cNvPr id="22" name="Arrow: Chevron 33">
              <a:extLst>
                <a:ext uri="{FF2B5EF4-FFF2-40B4-BE49-F238E27FC236}">
                  <a16:creationId xmlns:a16="http://schemas.microsoft.com/office/drawing/2014/main" id="{CBB67609-D925-42E5-A607-6969A32B7048}"/>
                </a:ext>
              </a:extLst>
            </p:cNvPr>
            <p:cNvSpPr/>
            <p:nvPr/>
          </p:nvSpPr>
          <p:spPr>
            <a:xfrm>
              <a:off x="2285906" y="1623318"/>
              <a:ext cx="9344119" cy="959150"/>
            </a:xfrm>
            <a:prstGeom prst="rect">
              <a:avLst/>
            </a:prstGeom>
            <a:solidFill>
              <a:schemeClr val="bg1">
                <a:lumMod val="95000"/>
              </a:schemeClr>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48640" tIns="45708" rIns="182880" bIns="45708" numCol="1" spcCol="0" rtlCol="0" fromWordArt="0" anchor="ctr" anchorCtr="0" forceAA="0" compatLnSpc="1">
              <a:prstTxWarp prst="textNoShape">
                <a:avLst/>
              </a:prstTxWarp>
              <a:noAutofit/>
            </a:bodyPr>
            <a:lstStyle/>
            <a:p>
              <a:pPr>
                <a:lnSpc>
                  <a:spcPct val="90000"/>
                </a:lnSpc>
              </a:pPr>
              <a:r>
                <a:rPr lang="en-US" sz="2000" b="1">
                  <a:solidFill>
                    <a:schemeClr val="tx1"/>
                  </a:solidFill>
                  <a:latin typeface="+mj-lt"/>
                </a:rPr>
                <a:t>Encourage a user story format </a:t>
              </a:r>
              <a:r>
                <a:rPr lang="en-US" sz="2000">
                  <a:solidFill>
                    <a:schemeClr val="tx1"/>
                  </a:solidFill>
                  <a:latin typeface="+mj-lt"/>
                </a:rPr>
                <a:t>to articulate need and impact</a:t>
              </a:r>
            </a:p>
          </p:txBody>
        </p:sp>
        <p:sp>
          <p:nvSpPr>
            <p:cNvPr id="23" name="Arrow: Pentagon 32">
              <a:extLst>
                <a:ext uri="{FF2B5EF4-FFF2-40B4-BE49-F238E27FC236}">
                  <a16:creationId xmlns:a16="http://schemas.microsoft.com/office/drawing/2014/main" id="{2D388D50-E95B-4A47-AE9E-549FA77F0AED}"/>
                </a:ext>
              </a:extLst>
            </p:cNvPr>
            <p:cNvSpPr/>
            <p:nvPr/>
          </p:nvSpPr>
          <p:spPr>
            <a:xfrm>
              <a:off x="477929" y="1623318"/>
              <a:ext cx="2195253" cy="959150"/>
            </a:xfrm>
            <a:prstGeom prst="homePlate">
              <a:avLst>
                <a:gd name="adj" fmla="val 31689"/>
              </a:avLst>
            </a:prstGeom>
            <a:solidFill>
              <a:schemeClr val="accent1"/>
            </a:solidFill>
            <a:ln w="38100">
              <a:noFill/>
            </a:ln>
            <a:effectLst/>
          </p:spPr>
          <p:style>
            <a:lnRef idx="1">
              <a:schemeClr val="accent1"/>
            </a:lnRef>
            <a:fillRef idx="3">
              <a:schemeClr val="accent1"/>
            </a:fillRef>
            <a:effectRef idx="2">
              <a:schemeClr val="accent1"/>
            </a:effectRef>
            <a:fontRef idx="minor">
              <a:schemeClr val="lt1"/>
            </a:fontRef>
          </p:style>
          <p:txBody>
            <a:bodyPr wrap="square" lIns="182880" rIns="365760" rtlCol="0" anchor="ctr">
              <a:noAutofit/>
            </a:bodyPr>
            <a:lstStyle/>
            <a:p>
              <a:pPr>
                <a:lnSpc>
                  <a:spcPct val="90000"/>
                </a:lnSpc>
                <a:spcBef>
                  <a:spcPts val="1200"/>
                </a:spcBef>
                <a:buClr>
                  <a:schemeClr val="tx2"/>
                </a:buClr>
              </a:pPr>
              <a:r>
                <a:rPr lang="en-US" sz="2000" b="1">
                  <a:solidFill>
                    <a:schemeClr val="bg1"/>
                  </a:solidFill>
                  <a:latin typeface="+mj-lt"/>
                  <a:ea typeface="Calibri" charset="0"/>
                  <a:cs typeface="Calibri" charset="0"/>
                </a:rPr>
                <a:t>How?</a:t>
              </a:r>
            </a:p>
          </p:txBody>
        </p:sp>
      </p:grpSp>
      <p:grpSp>
        <p:nvGrpSpPr>
          <p:cNvPr id="24" name="Group 23">
            <a:extLst>
              <a:ext uri="{FF2B5EF4-FFF2-40B4-BE49-F238E27FC236}">
                <a16:creationId xmlns:a16="http://schemas.microsoft.com/office/drawing/2014/main" id="{42A6C270-D4FD-4223-809F-3EBEE1F6466A}"/>
              </a:ext>
            </a:extLst>
          </p:cNvPr>
          <p:cNvGrpSpPr/>
          <p:nvPr/>
        </p:nvGrpSpPr>
        <p:grpSpPr>
          <a:xfrm>
            <a:off x="515675" y="3779071"/>
            <a:ext cx="11152096" cy="991945"/>
            <a:chOff x="477929" y="1623318"/>
            <a:chExt cx="11152096" cy="959150"/>
          </a:xfrm>
        </p:grpSpPr>
        <p:sp>
          <p:nvSpPr>
            <p:cNvPr id="25" name="Arrow: Chevron 33">
              <a:extLst>
                <a:ext uri="{FF2B5EF4-FFF2-40B4-BE49-F238E27FC236}">
                  <a16:creationId xmlns:a16="http://schemas.microsoft.com/office/drawing/2014/main" id="{E54D67B6-619B-49B5-AB3D-D2FF2379985B}"/>
                </a:ext>
              </a:extLst>
            </p:cNvPr>
            <p:cNvSpPr/>
            <p:nvPr/>
          </p:nvSpPr>
          <p:spPr>
            <a:xfrm>
              <a:off x="2285906" y="1623318"/>
              <a:ext cx="9344119" cy="959150"/>
            </a:xfrm>
            <a:prstGeom prst="rect">
              <a:avLst/>
            </a:prstGeom>
            <a:solidFill>
              <a:schemeClr val="bg1">
                <a:lumMod val="95000"/>
              </a:schemeClr>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48640" tIns="45708" rIns="182880" bIns="45708" numCol="1" spcCol="0" rtlCol="0" fromWordArt="0" anchor="ctr" anchorCtr="0" forceAA="0" compatLnSpc="1">
              <a:prstTxWarp prst="textNoShape">
                <a:avLst/>
              </a:prstTxWarp>
              <a:noAutofit/>
            </a:bodyPr>
            <a:lstStyle/>
            <a:p>
              <a:pPr>
                <a:lnSpc>
                  <a:spcPct val="90000"/>
                </a:lnSpc>
              </a:pPr>
              <a:r>
                <a:rPr lang="en-US" sz="2000" b="1">
                  <a:solidFill>
                    <a:schemeClr val="tx1"/>
                  </a:solidFill>
                  <a:latin typeface="+mj-lt"/>
                </a:rPr>
                <a:t>Define stakeholder roles</a:t>
              </a:r>
              <a:r>
                <a:rPr lang="en-US" sz="2000">
                  <a:solidFill>
                    <a:schemeClr val="tx1"/>
                  </a:solidFill>
                  <a:latin typeface="+mj-lt"/>
                </a:rPr>
                <a:t> throughout the demand </a:t>
              </a:r>
              <a:br>
                <a:rPr lang="en-US" sz="2000">
                  <a:solidFill>
                    <a:schemeClr val="tx1"/>
                  </a:solidFill>
                  <a:latin typeface="+mj-lt"/>
                </a:rPr>
              </a:br>
              <a:r>
                <a:rPr lang="en-US" sz="2000">
                  <a:solidFill>
                    <a:schemeClr val="tx1"/>
                  </a:solidFill>
                  <a:latin typeface="+mj-lt"/>
                </a:rPr>
                <a:t>management process</a:t>
              </a:r>
            </a:p>
          </p:txBody>
        </p:sp>
        <p:sp>
          <p:nvSpPr>
            <p:cNvPr id="26" name="Arrow: Pentagon 32">
              <a:extLst>
                <a:ext uri="{FF2B5EF4-FFF2-40B4-BE49-F238E27FC236}">
                  <a16:creationId xmlns:a16="http://schemas.microsoft.com/office/drawing/2014/main" id="{EEB0A4A8-426B-41F3-AB66-C033EA45560A}"/>
                </a:ext>
              </a:extLst>
            </p:cNvPr>
            <p:cNvSpPr/>
            <p:nvPr/>
          </p:nvSpPr>
          <p:spPr>
            <a:xfrm>
              <a:off x="477929" y="1623318"/>
              <a:ext cx="2195253" cy="959150"/>
            </a:xfrm>
            <a:prstGeom prst="homePlate">
              <a:avLst>
                <a:gd name="adj" fmla="val 31689"/>
              </a:avLst>
            </a:prstGeom>
            <a:solidFill>
              <a:schemeClr val="accent1"/>
            </a:solidFill>
            <a:ln w="38100">
              <a:noFill/>
            </a:ln>
            <a:effectLst/>
          </p:spPr>
          <p:style>
            <a:lnRef idx="1">
              <a:schemeClr val="accent1"/>
            </a:lnRef>
            <a:fillRef idx="3">
              <a:schemeClr val="accent1"/>
            </a:fillRef>
            <a:effectRef idx="2">
              <a:schemeClr val="accent1"/>
            </a:effectRef>
            <a:fontRef idx="minor">
              <a:schemeClr val="lt1"/>
            </a:fontRef>
          </p:style>
          <p:txBody>
            <a:bodyPr wrap="square" lIns="182880" rIns="365760" rtlCol="0" anchor="ctr">
              <a:noAutofit/>
            </a:bodyPr>
            <a:lstStyle/>
            <a:p>
              <a:pPr>
                <a:lnSpc>
                  <a:spcPct val="90000"/>
                </a:lnSpc>
                <a:spcBef>
                  <a:spcPts val="1200"/>
                </a:spcBef>
                <a:buClr>
                  <a:schemeClr val="tx2"/>
                </a:buClr>
              </a:pPr>
              <a:r>
                <a:rPr lang="en-US" sz="2000" b="1">
                  <a:solidFill>
                    <a:schemeClr val="bg1"/>
                  </a:solidFill>
                  <a:latin typeface="+mj-lt"/>
                  <a:ea typeface="Calibri" charset="0"/>
                  <a:cs typeface="Calibri" charset="0"/>
                </a:rPr>
                <a:t>Who?</a:t>
              </a:r>
            </a:p>
          </p:txBody>
        </p:sp>
      </p:grpSp>
      <p:grpSp>
        <p:nvGrpSpPr>
          <p:cNvPr id="27" name="Group 26">
            <a:extLst>
              <a:ext uri="{FF2B5EF4-FFF2-40B4-BE49-F238E27FC236}">
                <a16:creationId xmlns:a16="http://schemas.microsoft.com/office/drawing/2014/main" id="{9B10CB9A-0C92-4C3D-B57C-3E4553D87CEF}"/>
              </a:ext>
            </a:extLst>
          </p:cNvPr>
          <p:cNvGrpSpPr/>
          <p:nvPr/>
        </p:nvGrpSpPr>
        <p:grpSpPr>
          <a:xfrm>
            <a:off x="515675" y="4853791"/>
            <a:ext cx="11152096" cy="991945"/>
            <a:chOff x="477929" y="1623318"/>
            <a:chExt cx="11152096" cy="959150"/>
          </a:xfrm>
        </p:grpSpPr>
        <p:sp>
          <p:nvSpPr>
            <p:cNvPr id="28" name="Arrow: Chevron 33">
              <a:extLst>
                <a:ext uri="{FF2B5EF4-FFF2-40B4-BE49-F238E27FC236}">
                  <a16:creationId xmlns:a16="http://schemas.microsoft.com/office/drawing/2014/main" id="{E302B0CA-266E-472B-B5D6-4CBB8D67B905}"/>
                </a:ext>
              </a:extLst>
            </p:cNvPr>
            <p:cNvSpPr/>
            <p:nvPr/>
          </p:nvSpPr>
          <p:spPr>
            <a:xfrm>
              <a:off x="2285906" y="1623318"/>
              <a:ext cx="9344119" cy="959150"/>
            </a:xfrm>
            <a:prstGeom prst="rect">
              <a:avLst/>
            </a:prstGeom>
            <a:solidFill>
              <a:schemeClr val="bg1">
                <a:lumMod val="95000"/>
              </a:schemeClr>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48640" tIns="45708" rIns="182880" bIns="45708" numCol="1" spcCol="0" rtlCol="0" fromWordArt="0" anchor="ctr" anchorCtr="0" forceAA="0" compatLnSpc="1">
              <a:prstTxWarp prst="textNoShape">
                <a:avLst/>
              </a:prstTxWarp>
              <a:noAutofit/>
            </a:bodyPr>
            <a:lstStyle/>
            <a:p>
              <a:pPr>
                <a:lnSpc>
                  <a:spcPct val="90000"/>
                </a:lnSpc>
              </a:pPr>
              <a:r>
                <a:rPr lang="en-US" sz="2000" b="1">
                  <a:solidFill>
                    <a:schemeClr val="tx1"/>
                  </a:solidFill>
                  <a:latin typeface="+mj-lt"/>
                </a:rPr>
                <a:t>Determine a single system of record </a:t>
              </a:r>
              <a:r>
                <a:rPr lang="en-US" sz="2000">
                  <a:solidFill>
                    <a:schemeClr val="tx1"/>
                  </a:solidFill>
                  <a:latin typeface="+mj-lt"/>
                </a:rPr>
                <a:t>for demand management</a:t>
              </a:r>
            </a:p>
          </p:txBody>
        </p:sp>
        <p:sp>
          <p:nvSpPr>
            <p:cNvPr id="29" name="Arrow: Pentagon 32">
              <a:extLst>
                <a:ext uri="{FF2B5EF4-FFF2-40B4-BE49-F238E27FC236}">
                  <a16:creationId xmlns:a16="http://schemas.microsoft.com/office/drawing/2014/main" id="{570D5A8F-0FDE-432D-B89C-9D55B56260C0}"/>
                </a:ext>
              </a:extLst>
            </p:cNvPr>
            <p:cNvSpPr/>
            <p:nvPr/>
          </p:nvSpPr>
          <p:spPr>
            <a:xfrm>
              <a:off x="477929" y="1623318"/>
              <a:ext cx="2195253" cy="959150"/>
            </a:xfrm>
            <a:prstGeom prst="homePlate">
              <a:avLst>
                <a:gd name="adj" fmla="val 31689"/>
              </a:avLst>
            </a:prstGeom>
            <a:solidFill>
              <a:schemeClr val="accent1"/>
            </a:solidFill>
            <a:ln w="38100">
              <a:noFill/>
            </a:ln>
            <a:effectLst/>
          </p:spPr>
          <p:style>
            <a:lnRef idx="1">
              <a:schemeClr val="accent1"/>
            </a:lnRef>
            <a:fillRef idx="3">
              <a:schemeClr val="accent1"/>
            </a:fillRef>
            <a:effectRef idx="2">
              <a:schemeClr val="accent1"/>
            </a:effectRef>
            <a:fontRef idx="minor">
              <a:schemeClr val="lt1"/>
            </a:fontRef>
          </p:style>
          <p:txBody>
            <a:bodyPr wrap="square" lIns="182880" rIns="365760" rtlCol="0" anchor="ctr">
              <a:noAutofit/>
            </a:bodyPr>
            <a:lstStyle/>
            <a:p>
              <a:pPr>
                <a:lnSpc>
                  <a:spcPct val="90000"/>
                </a:lnSpc>
                <a:spcBef>
                  <a:spcPts val="1200"/>
                </a:spcBef>
                <a:buClr>
                  <a:schemeClr val="tx2"/>
                </a:buClr>
              </a:pPr>
              <a:r>
                <a:rPr lang="en-US" sz="2000" b="1">
                  <a:solidFill>
                    <a:schemeClr val="bg1"/>
                  </a:solidFill>
                  <a:latin typeface="+mj-lt"/>
                  <a:ea typeface="Calibri" charset="0"/>
                  <a:cs typeface="Calibri" charset="0"/>
                </a:rPr>
                <a:t>Where?</a:t>
              </a:r>
            </a:p>
          </p:txBody>
        </p:sp>
      </p:grpSp>
      <p:sp>
        <p:nvSpPr>
          <p:cNvPr id="20" name="Pentagon 39">
            <a:extLst>
              <a:ext uri="{FF2B5EF4-FFF2-40B4-BE49-F238E27FC236}">
                <a16:creationId xmlns:a16="http://schemas.microsoft.com/office/drawing/2014/main" id="{E55999F3-934F-4CD3-A871-C89FF86F8C8D}"/>
              </a:ext>
            </a:extLst>
          </p:cNvPr>
          <p:cNvSpPr/>
          <p:nvPr/>
        </p:nvSpPr>
        <p:spPr bwMode="gray">
          <a:xfrm>
            <a:off x="512763" y="0"/>
            <a:ext cx="2916936" cy="320040"/>
          </a:xfrm>
          <a:prstGeom prst="homePlat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1</a:t>
            </a:r>
          </a:p>
        </p:txBody>
      </p:sp>
      <p:sp>
        <p:nvSpPr>
          <p:cNvPr id="34" name="Chevron 6">
            <a:extLst>
              <a:ext uri="{FF2B5EF4-FFF2-40B4-BE49-F238E27FC236}">
                <a16:creationId xmlns:a16="http://schemas.microsoft.com/office/drawing/2014/main" id="{AE957FF5-C0CB-4EE6-BED2-4F3FC6A7A208}"/>
              </a:ext>
            </a:extLst>
          </p:cNvPr>
          <p:cNvSpPr/>
          <p:nvPr/>
        </p:nvSpPr>
        <p:spPr bwMode="gray">
          <a:xfrm>
            <a:off x="3313522" y="0"/>
            <a:ext cx="2926080" cy="320040"/>
          </a:xfrm>
          <a:prstGeom prst="chevron">
            <a:avLst/>
          </a:prstGeom>
          <a:solidFill>
            <a:schemeClr val="accent3">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2</a:t>
            </a:r>
          </a:p>
        </p:txBody>
      </p:sp>
      <p:sp>
        <p:nvSpPr>
          <p:cNvPr id="35" name="Chevron 6">
            <a:extLst>
              <a:ext uri="{FF2B5EF4-FFF2-40B4-BE49-F238E27FC236}">
                <a16:creationId xmlns:a16="http://schemas.microsoft.com/office/drawing/2014/main" id="{2DBC54C4-8F24-4D99-BC9F-972CB4447B12}"/>
              </a:ext>
            </a:extLst>
          </p:cNvPr>
          <p:cNvSpPr/>
          <p:nvPr/>
        </p:nvSpPr>
        <p:spPr bwMode="gray">
          <a:xfrm>
            <a:off x="6114292" y="0"/>
            <a:ext cx="2926080" cy="320040"/>
          </a:xfrm>
          <a:prstGeom prst="chevron">
            <a:avLst/>
          </a:prstGeom>
          <a:solidFill>
            <a:schemeClr val="accent2">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3</a:t>
            </a:r>
          </a:p>
        </p:txBody>
      </p:sp>
      <p:sp>
        <p:nvSpPr>
          <p:cNvPr id="36" name="Chevron 6">
            <a:extLst>
              <a:ext uri="{FF2B5EF4-FFF2-40B4-BE49-F238E27FC236}">
                <a16:creationId xmlns:a16="http://schemas.microsoft.com/office/drawing/2014/main" id="{489D187C-3CE1-4E6C-9023-B8178C1EB774}"/>
              </a:ext>
            </a:extLst>
          </p:cNvPr>
          <p:cNvSpPr/>
          <p:nvPr/>
        </p:nvSpPr>
        <p:spPr bwMode="gray">
          <a:xfrm>
            <a:off x="8915062" y="0"/>
            <a:ext cx="2926080" cy="320040"/>
          </a:xfrm>
          <a:prstGeom prst="chevron">
            <a:avLst/>
          </a:prstGeom>
          <a:solidFill>
            <a:schemeClr val="accent2">
              <a:lumMod val="75000"/>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4</a:t>
            </a:r>
          </a:p>
        </p:txBody>
      </p:sp>
    </p:spTree>
    <p:extLst>
      <p:ext uri="{BB962C8B-B14F-4D97-AF65-F5344CB8AC3E}">
        <p14:creationId xmlns:p14="http://schemas.microsoft.com/office/powerpoint/2010/main" val="1045342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75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75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1904BE-8FDD-43B2-B34C-5970AD9D39E1}"/>
              </a:ext>
            </a:extLst>
          </p:cNvPr>
          <p:cNvSpPr>
            <a:spLocks noGrp="1"/>
          </p:cNvSpPr>
          <p:nvPr>
            <p:ph type="title"/>
          </p:nvPr>
        </p:nvSpPr>
        <p:spPr/>
        <p:txBody>
          <a:bodyPr/>
          <a:lstStyle/>
          <a:p>
            <a:r>
              <a:rPr lang="en-US"/>
              <a:t>Step 2: Enhance, prioritize, and approve demands</a:t>
            </a:r>
          </a:p>
        </p:txBody>
      </p:sp>
      <p:grpSp>
        <p:nvGrpSpPr>
          <p:cNvPr id="65" name="Group 64">
            <a:extLst>
              <a:ext uri="{FF2B5EF4-FFF2-40B4-BE49-F238E27FC236}">
                <a16:creationId xmlns:a16="http://schemas.microsoft.com/office/drawing/2014/main" id="{4ACE0ED9-2E9E-4FF3-BF2E-710DA7A93437}"/>
              </a:ext>
            </a:extLst>
          </p:cNvPr>
          <p:cNvGrpSpPr/>
          <p:nvPr/>
        </p:nvGrpSpPr>
        <p:grpSpPr>
          <a:xfrm>
            <a:off x="509699" y="1354814"/>
            <a:ext cx="3624151" cy="4817386"/>
            <a:chOff x="509699" y="1306867"/>
            <a:chExt cx="4187590" cy="5566335"/>
          </a:xfrm>
        </p:grpSpPr>
        <p:sp>
          <p:nvSpPr>
            <p:cNvPr id="28" name="Rectangle 27">
              <a:extLst>
                <a:ext uri="{FF2B5EF4-FFF2-40B4-BE49-F238E27FC236}">
                  <a16:creationId xmlns:a16="http://schemas.microsoft.com/office/drawing/2014/main" id="{B080FEC0-23BB-461B-81B2-86CD1EC48AE6}"/>
                </a:ext>
              </a:extLst>
            </p:cNvPr>
            <p:cNvSpPr/>
            <p:nvPr/>
          </p:nvSpPr>
          <p:spPr>
            <a:xfrm>
              <a:off x="509699" y="1640870"/>
              <a:ext cx="4187590" cy="52323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2188DB9-ACAD-4DCA-9468-A66C1054D513}"/>
                </a:ext>
              </a:extLst>
            </p:cNvPr>
            <p:cNvSpPr/>
            <p:nvPr/>
          </p:nvSpPr>
          <p:spPr>
            <a:xfrm>
              <a:off x="509699" y="1637526"/>
              <a:ext cx="418759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FFB71F89-CF84-4E85-BD1D-E26F7D68D6A7}"/>
                </a:ext>
              </a:extLst>
            </p:cNvPr>
            <p:cNvSpPr txBox="1"/>
            <p:nvPr/>
          </p:nvSpPr>
          <p:spPr>
            <a:xfrm>
              <a:off x="609692" y="2238300"/>
              <a:ext cx="4087597" cy="395862"/>
            </a:xfrm>
            <a:prstGeom prst="rect">
              <a:avLst/>
            </a:prstGeom>
            <a:noFill/>
          </p:spPr>
          <p:txBody>
            <a:bodyPr wrap="square" lIns="0" tIns="0" rIns="0" bIns="0" rtlCol="0">
              <a:noAutofit/>
            </a:bodyPr>
            <a:lstStyle/>
            <a:p>
              <a:pPr lvl="0" algn="ctr">
                <a:lnSpc>
                  <a:spcPct val="88000"/>
                </a:lnSpc>
              </a:pPr>
              <a:r>
                <a:rPr lang="en-US" sz="1798" b="1"/>
                <a:t>Evaluate effort, </a:t>
              </a:r>
              <a:br>
                <a:rPr lang="en-US" sz="1798" b="1"/>
              </a:br>
              <a:r>
                <a:rPr lang="en-US" sz="1798" b="1"/>
                <a:t>value, and risk</a:t>
              </a:r>
            </a:p>
          </p:txBody>
        </p:sp>
        <p:sp>
          <p:nvSpPr>
            <p:cNvPr id="34" name="Oval 33">
              <a:extLst>
                <a:ext uri="{FF2B5EF4-FFF2-40B4-BE49-F238E27FC236}">
                  <a16:creationId xmlns:a16="http://schemas.microsoft.com/office/drawing/2014/main" id="{1B51D17E-C5D8-4007-8C67-6204E1733314}"/>
                </a:ext>
              </a:extLst>
            </p:cNvPr>
            <p:cNvSpPr/>
            <p:nvPr/>
          </p:nvSpPr>
          <p:spPr>
            <a:xfrm>
              <a:off x="2249129" y="1306867"/>
              <a:ext cx="731520" cy="73152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pic>
          <p:nvPicPr>
            <p:cNvPr id="7" name="Picture 6">
              <a:extLst>
                <a:ext uri="{FF2B5EF4-FFF2-40B4-BE49-F238E27FC236}">
                  <a16:creationId xmlns:a16="http://schemas.microsoft.com/office/drawing/2014/main" id="{95392F15-1C42-4C78-92E2-618B78A83F22}"/>
                </a:ext>
              </a:extLst>
            </p:cNvPr>
            <p:cNvPicPr>
              <a:picLocks noChangeAspect="1"/>
            </p:cNvPicPr>
            <p:nvPr/>
          </p:nvPicPr>
          <p:blipFill>
            <a:blip r:embed="rId3"/>
            <a:stretch>
              <a:fillRect/>
            </a:stretch>
          </p:blipFill>
          <p:spPr>
            <a:xfrm>
              <a:off x="609692" y="2978972"/>
              <a:ext cx="2789089" cy="1914304"/>
            </a:xfrm>
            <a:prstGeom prst="rect">
              <a:avLst/>
            </a:prstGeom>
            <a:ln w="12700">
              <a:solidFill>
                <a:schemeClr val="bg2">
                  <a:lumMod val="90000"/>
                </a:schemeClr>
              </a:solidFill>
            </a:ln>
          </p:spPr>
        </p:pic>
        <p:pic>
          <p:nvPicPr>
            <p:cNvPr id="12" name="Picture 11">
              <a:extLst>
                <a:ext uri="{FF2B5EF4-FFF2-40B4-BE49-F238E27FC236}">
                  <a16:creationId xmlns:a16="http://schemas.microsoft.com/office/drawing/2014/main" id="{BC42F04A-E36D-42C9-9724-C212ECB69AB3}"/>
                </a:ext>
              </a:extLst>
            </p:cNvPr>
            <p:cNvPicPr>
              <a:picLocks noChangeAspect="1"/>
            </p:cNvPicPr>
            <p:nvPr/>
          </p:nvPicPr>
          <p:blipFill rotWithShape="1">
            <a:blip r:embed="rId4"/>
            <a:srcRect/>
            <a:stretch/>
          </p:blipFill>
          <p:spPr>
            <a:xfrm>
              <a:off x="1514089" y="5035641"/>
              <a:ext cx="3023986" cy="1575582"/>
            </a:xfrm>
            <a:prstGeom prst="rect">
              <a:avLst/>
            </a:prstGeom>
            <a:ln w="12700">
              <a:solidFill>
                <a:schemeClr val="bg2">
                  <a:lumMod val="90000"/>
                </a:schemeClr>
              </a:solidFill>
            </a:ln>
          </p:spPr>
        </p:pic>
      </p:grpSp>
      <p:grpSp>
        <p:nvGrpSpPr>
          <p:cNvPr id="66" name="Group 65">
            <a:extLst>
              <a:ext uri="{FF2B5EF4-FFF2-40B4-BE49-F238E27FC236}">
                <a16:creationId xmlns:a16="http://schemas.microsoft.com/office/drawing/2014/main" id="{055F6CC3-BEF0-4B23-84FC-AB7458E8352E}"/>
              </a:ext>
            </a:extLst>
          </p:cNvPr>
          <p:cNvGrpSpPr/>
          <p:nvPr/>
        </p:nvGrpSpPr>
        <p:grpSpPr>
          <a:xfrm>
            <a:off x="4288755" y="1354814"/>
            <a:ext cx="3624151" cy="4817385"/>
            <a:chOff x="4768309" y="1306867"/>
            <a:chExt cx="4184360" cy="5562041"/>
          </a:xfrm>
        </p:grpSpPr>
        <p:sp>
          <p:nvSpPr>
            <p:cNvPr id="27" name="Rectangle 26">
              <a:extLst>
                <a:ext uri="{FF2B5EF4-FFF2-40B4-BE49-F238E27FC236}">
                  <a16:creationId xmlns:a16="http://schemas.microsoft.com/office/drawing/2014/main" id="{9C6EC51A-B4C7-42CF-A70C-60B627955EE7}"/>
                </a:ext>
              </a:extLst>
            </p:cNvPr>
            <p:cNvSpPr/>
            <p:nvPr/>
          </p:nvSpPr>
          <p:spPr>
            <a:xfrm>
              <a:off x="4768309" y="1640868"/>
              <a:ext cx="4165477" cy="5228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A73F34CC-EC54-419D-A95C-10CA8E26D337}"/>
                </a:ext>
              </a:extLst>
            </p:cNvPr>
            <p:cNvSpPr txBox="1"/>
            <p:nvPr/>
          </p:nvSpPr>
          <p:spPr>
            <a:xfrm>
              <a:off x="4787192" y="2243271"/>
              <a:ext cx="4165477" cy="479213"/>
            </a:xfrm>
            <a:prstGeom prst="rect">
              <a:avLst/>
            </a:prstGeom>
            <a:noFill/>
          </p:spPr>
          <p:txBody>
            <a:bodyPr wrap="square" lIns="0" tIns="0" rIns="0" bIns="0" rtlCol="0">
              <a:noAutofit/>
            </a:bodyPr>
            <a:lstStyle/>
            <a:p>
              <a:pPr algn="ctr">
                <a:lnSpc>
                  <a:spcPct val="88000"/>
                </a:lnSpc>
              </a:pPr>
              <a:r>
                <a:rPr lang="en-US" sz="1798" b="1"/>
                <a:t>Prioritize</a:t>
              </a:r>
              <a:endParaRPr lang="en-US" sz="1100" b="1"/>
            </a:p>
          </p:txBody>
        </p:sp>
        <p:sp>
          <p:nvSpPr>
            <p:cNvPr id="32" name="Rectangle 31">
              <a:extLst>
                <a:ext uri="{FF2B5EF4-FFF2-40B4-BE49-F238E27FC236}">
                  <a16:creationId xmlns:a16="http://schemas.microsoft.com/office/drawing/2014/main" id="{9C567C0E-FF40-4EF7-A699-1A03418F15CA}"/>
                </a:ext>
              </a:extLst>
            </p:cNvPr>
            <p:cNvSpPr/>
            <p:nvPr/>
          </p:nvSpPr>
          <p:spPr>
            <a:xfrm>
              <a:off x="4768309" y="1637526"/>
              <a:ext cx="4165477"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4CFDE62-328B-4D2F-8D28-858910AD9D94}"/>
                </a:ext>
              </a:extLst>
            </p:cNvPr>
            <p:cNvSpPr/>
            <p:nvPr/>
          </p:nvSpPr>
          <p:spPr>
            <a:xfrm>
              <a:off x="6504170" y="1306867"/>
              <a:ext cx="731520" cy="73152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2</a:t>
              </a:r>
            </a:p>
          </p:txBody>
        </p:sp>
        <p:pic>
          <p:nvPicPr>
            <p:cNvPr id="2" name="Picture 1">
              <a:extLst>
                <a:ext uri="{FF2B5EF4-FFF2-40B4-BE49-F238E27FC236}">
                  <a16:creationId xmlns:a16="http://schemas.microsoft.com/office/drawing/2014/main" id="{75289360-8AEE-453A-89DA-C13804FA8342}"/>
                </a:ext>
              </a:extLst>
            </p:cNvPr>
            <p:cNvPicPr>
              <a:picLocks noChangeAspect="1"/>
            </p:cNvPicPr>
            <p:nvPr/>
          </p:nvPicPr>
          <p:blipFill>
            <a:blip r:embed="rId5"/>
            <a:stretch>
              <a:fillRect/>
            </a:stretch>
          </p:blipFill>
          <p:spPr>
            <a:xfrm>
              <a:off x="4851645" y="2977683"/>
              <a:ext cx="3998805" cy="2413375"/>
            </a:xfrm>
            <a:prstGeom prst="rect">
              <a:avLst/>
            </a:prstGeom>
            <a:ln w="12700">
              <a:solidFill>
                <a:schemeClr val="bg2">
                  <a:lumMod val="90000"/>
                </a:schemeClr>
              </a:solidFill>
            </a:ln>
          </p:spPr>
        </p:pic>
      </p:grpSp>
      <p:sp>
        <p:nvSpPr>
          <p:cNvPr id="61" name="Pentagon 39">
            <a:extLst>
              <a:ext uri="{FF2B5EF4-FFF2-40B4-BE49-F238E27FC236}">
                <a16:creationId xmlns:a16="http://schemas.microsoft.com/office/drawing/2014/main" id="{E9AF73A3-8F94-41DF-A261-91F2E4C9F924}"/>
              </a:ext>
            </a:extLst>
          </p:cNvPr>
          <p:cNvSpPr/>
          <p:nvPr/>
        </p:nvSpPr>
        <p:spPr bwMode="gray">
          <a:xfrm>
            <a:off x="512763" y="0"/>
            <a:ext cx="2916936" cy="320040"/>
          </a:xfrm>
          <a:prstGeom prst="homePlate">
            <a:avLst/>
          </a:prstGeom>
          <a:solidFill>
            <a:schemeClr val="accent1">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1</a:t>
            </a:r>
          </a:p>
        </p:txBody>
      </p:sp>
      <p:sp>
        <p:nvSpPr>
          <p:cNvPr id="62" name="Chevron 6">
            <a:extLst>
              <a:ext uri="{FF2B5EF4-FFF2-40B4-BE49-F238E27FC236}">
                <a16:creationId xmlns:a16="http://schemas.microsoft.com/office/drawing/2014/main" id="{5D970BBF-58B3-4AC3-8CCE-CCD0F38EF35C}"/>
              </a:ext>
            </a:extLst>
          </p:cNvPr>
          <p:cNvSpPr/>
          <p:nvPr/>
        </p:nvSpPr>
        <p:spPr bwMode="gray">
          <a:xfrm>
            <a:off x="3313522" y="0"/>
            <a:ext cx="2926080" cy="320040"/>
          </a:xfrm>
          <a:prstGeom prst="chevron">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2</a:t>
            </a:r>
          </a:p>
        </p:txBody>
      </p:sp>
      <p:sp>
        <p:nvSpPr>
          <p:cNvPr id="63" name="Chevron 6">
            <a:extLst>
              <a:ext uri="{FF2B5EF4-FFF2-40B4-BE49-F238E27FC236}">
                <a16:creationId xmlns:a16="http://schemas.microsoft.com/office/drawing/2014/main" id="{105DA67A-EE0A-414A-B9CA-21DB92032FE6}"/>
              </a:ext>
            </a:extLst>
          </p:cNvPr>
          <p:cNvSpPr/>
          <p:nvPr/>
        </p:nvSpPr>
        <p:spPr bwMode="gray">
          <a:xfrm>
            <a:off x="6114292" y="0"/>
            <a:ext cx="2926080" cy="320040"/>
          </a:xfrm>
          <a:prstGeom prst="chevron">
            <a:avLst/>
          </a:prstGeom>
          <a:solidFill>
            <a:schemeClr val="accent2">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3</a:t>
            </a:r>
          </a:p>
        </p:txBody>
      </p:sp>
      <p:sp>
        <p:nvSpPr>
          <p:cNvPr id="64" name="Chevron 6">
            <a:extLst>
              <a:ext uri="{FF2B5EF4-FFF2-40B4-BE49-F238E27FC236}">
                <a16:creationId xmlns:a16="http://schemas.microsoft.com/office/drawing/2014/main" id="{1BA34328-AC0E-4400-8CD1-9174A0992C40}"/>
              </a:ext>
            </a:extLst>
          </p:cNvPr>
          <p:cNvSpPr/>
          <p:nvPr/>
        </p:nvSpPr>
        <p:spPr bwMode="gray">
          <a:xfrm>
            <a:off x="8915062" y="0"/>
            <a:ext cx="2926080" cy="320040"/>
          </a:xfrm>
          <a:prstGeom prst="chevron">
            <a:avLst/>
          </a:prstGeom>
          <a:solidFill>
            <a:schemeClr val="accent2">
              <a:lumMod val="75000"/>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4</a:t>
            </a:r>
          </a:p>
        </p:txBody>
      </p:sp>
      <p:grpSp>
        <p:nvGrpSpPr>
          <p:cNvPr id="6" name="Group 5">
            <a:extLst>
              <a:ext uri="{FF2B5EF4-FFF2-40B4-BE49-F238E27FC236}">
                <a16:creationId xmlns:a16="http://schemas.microsoft.com/office/drawing/2014/main" id="{9798D67C-6C66-4292-98F2-78C3D4DE2C4E}"/>
              </a:ext>
            </a:extLst>
          </p:cNvPr>
          <p:cNvGrpSpPr/>
          <p:nvPr/>
        </p:nvGrpSpPr>
        <p:grpSpPr>
          <a:xfrm>
            <a:off x="8045451" y="1354814"/>
            <a:ext cx="3625851" cy="4817062"/>
            <a:chOff x="8045451" y="1354814"/>
            <a:chExt cx="3625851" cy="4817062"/>
          </a:xfrm>
        </p:grpSpPr>
        <p:grpSp>
          <p:nvGrpSpPr>
            <p:cNvPr id="67" name="Group 66">
              <a:extLst>
                <a:ext uri="{FF2B5EF4-FFF2-40B4-BE49-F238E27FC236}">
                  <a16:creationId xmlns:a16="http://schemas.microsoft.com/office/drawing/2014/main" id="{DA7E4260-217C-4E25-B5BC-CDF4598D14E1}"/>
                </a:ext>
              </a:extLst>
            </p:cNvPr>
            <p:cNvGrpSpPr/>
            <p:nvPr/>
          </p:nvGrpSpPr>
          <p:grpSpPr>
            <a:xfrm>
              <a:off x="8045451" y="1354814"/>
              <a:ext cx="3625851" cy="4817062"/>
              <a:chOff x="7488132" y="1306867"/>
              <a:chExt cx="4190996" cy="5567878"/>
            </a:xfrm>
          </p:grpSpPr>
          <p:sp>
            <p:nvSpPr>
              <p:cNvPr id="26" name="Rectangle 25">
                <a:extLst>
                  <a:ext uri="{FF2B5EF4-FFF2-40B4-BE49-F238E27FC236}">
                    <a16:creationId xmlns:a16="http://schemas.microsoft.com/office/drawing/2014/main" id="{0FE1F287-125E-43E6-BC4B-689677403BB9}"/>
                  </a:ext>
                </a:extLst>
              </p:cNvPr>
              <p:cNvSpPr/>
              <p:nvPr/>
            </p:nvSpPr>
            <p:spPr>
              <a:xfrm>
                <a:off x="7488133" y="1640869"/>
                <a:ext cx="4190995" cy="5233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373196D2-D703-4EAA-AC78-4D916546EDA9}"/>
                  </a:ext>
                </a:extLst>
              </p:cNvPr>
              <p:cNvSpPr txBox="1"/>
              <p:nvPr/>
            </p:nvSpPr>
            <p:spPr>
              <a:xfrm>
                <a:off x="7620343" y="2243273"/>
                <a:ext cx="3987761" cy="479212"/>
              </a:xfrm>
              <a:prstGeom prst="rect">
                <a:avLst/>
              </a:prstGeom>
              <a:noFill/>
            </p:spPr>
            <p:txBody>
              <a:bodyPr wrap="square" lIns="0" tIns="0" rIns="0" bIns="0" rtlCol="0">
                <a:noAutofit/>
              </a:bodyPr>
              <a:lstStyle/>
              <a:p>
                <a:pPr algn="ctr">
                  <a:lnSpc>
                    <a:spcPct val="88000"/>
                  </a:lnSpc>
                </a:pPr>
                <a:r>
                  <a:rPr lang="en-US" sz="1798" b="1"/>
                  <a:t>Approve, deny, </a:t>
                </a:r>
                <a:br>
                  <a:rPr lang="en-US" sz="1798" b="1"/>
                </a:br>
                <a:r>
                  <a:rPr lang="en-US" sz="1798" b="1"/>
                  <a:t>or defer</a:t>
                </a:r>
              </a:p>
            </p:txBody>
          </p:sp>
          <p:sp>
            <p:nvSpPr>
              <p:cNvPr id="31" name="Rectangle 30">
                <a:extLst>
                  <a:ext uri="{FF2B5EF4-FFF2-40B4-BE49-F238E27FC236}">
                    <a16:creationId xmlns:a16="http://schemas.microsoft.com/office/drawing/2014/main" id="{8D0E7362-FAE6-4CEB-905E-DE75F57FE945}"/>
                  </a:ext>
                </a:extLst>
              </p:cNvPr>
              <p:cNvSpPr/>
              <p:nvPr/>
            </p:nvSpPr>
            <p:spPr>
              <a:xfrm>
                <a:off x="7488132" y="1637526"/>
                <a:ext cx="4190995" cy="9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7FC9C02D-3263-432A-AC04-7513E2C1F179}"/>
                  </a:ext>
                </a:extLst>
              </p:cNvPr>
              <p:cNvSpPr/>
              <p:nvPr/>
            </p:nvSpPr>
            <p:spPr>
              <a:xfrm>
                <a:off x="9217870" y="1306867"/>
                <a:ext cx="731520" cy="73152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3</a:t>
                </a:r>
              </a:p>
            </p:txBody>
          </p:sp>
        </p:grpSp>
        <p:pic>
          <p:nvPicPr>
            <p:cNvPr id="5" name="Picture 4" descr="A group of people sitting at a table&#10;&#10;Description automatically generated">
              <a:extLst>
                <a:ext uri="{FF2B5EF4-FFF2-40B4-BE49-F238E27FC236}">
                  <a16:creationId xmlns:a16="http://schemas.microsoft.com/office/drawing/2014/main" id="{274ABC33-4C1F-4568-A482-2135EEE8AC0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8761"/>
            <a:stretch/>
          </p:blipFill>
          <p:spPr>
            <a:xfrm>
              <a:off x="8143931" y="2801939"/>
              <a:ext cx="3432753" cy="2090268"/>
            </a:xfrm>
            <a:prstGeom prst="rect">
              <a:avLst/>
            </a:prstGeom>
            <a:ln w="12700">
              <a:solidFill>
                <a:schemeClr val="bg2">
                  <a:lumMod val="90000"/>
                </a:schemeClr>
              </a:solidFill>
            </a:ln>
          </p:spPr>
        </p:pic>
      </p:grpSp>
    </p:spTree>
    <p:extLst>
      <p:ext uri="{BB962C8B-B14F-4D97-AF65-F5344CB8AC3E}">
        <p14:creationId xmlns:p14="http://schemas.microsoft.com/office/powerpoint/2010/main" val="4055042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750"/>
                                        <p:tgtEl>
                                          <p:spTgt spid="65"/>
                                        </p:tgtEl>
                                        <p:attrNameLst>
                                          <p:attrName>ppt_y</p:attrName>
                                        </p:attrNameLst>
                                      </p:cBhvr>
                                      <p:tavLst>
                                        <p:tav tm="0">
                                          <p:val>
                                            <p:strVal val="#ppt_y+#ppt_h*1.125000"/>
                                          </p:val>
                                        </p:tav>
                                        <p:tav tm="100000">
                                          <p:val>
                                            <p:strVal val="#ppt_y"/>
                                          </p:val>
                                        </p:tav>
                                      </p:tavLst>
                                    </p:anim>
                                    <p:animEffect transition="in" filter="wipe(up)">
                                      <p:cBhvr>
                                        <p:cTn id="8" dur="750"/>
                                        <p:tgtEl>
                                          <p:spTgt spid="6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750"/>
                                        <p:tgtEl>
                                          <p:spTgt spid="66"/>
                                        </p:tgtEl>
                                        <p:attrNameLst>
                                          <p:attrName>ppt_y</p:attrName>
                                        </p:attrNameLst>
                                      </p:cBhvr>
                                      <p:tavLst>
                                        <p:tav tm="0">
                                          <p:val>
                                            <p:strVal val="#ppt_y+#ppt_h*1.125000"/>
                                          </p:val>
                                        </p:tav>
                                        <p:tav tm="100000">
                                          <p:val>
                                            <p:strVal val="#ppt_y"/>
                                          </p:val>
                                        </p:tav>
                                      </p:tavLst>
                                    </p:anim>
                                    <p:animEffect transition="in" filter="wipe(up)">
                                      <p:cBhvr>
                                        <p:cTn id="14" dur="750"/>
                                        <p:tgtEl>
                                          <p:spTgt spid="6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888DC4-F9E2-4CF9-AA75-237EDA91E2BA}"/>
              </a:ext>
            </a:extLst>
          </p:cNvPr>
          <p:cNvSpPr/>
          <p:nvPr/>
        </p:nvSpPr>
        <p:spPr>
          <a:xfrm>
            <a:off x="2481" y="1608342"/>
            <a:ext cx="12188825" cy="4533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01EB05F-F402-4CD1-8A28-61936BCDA904}"/>
              </a:ext>
            </a:extLst>
          </p:cNvPr>
          <p:cNvSpPr>
            <a:spLocks noGrp="1"/>
          </p:cNvSpPr>
          <p:nvPr>
            <p:ph type="title"/>
          </p:nvPr>
        </p:nvSpPr>
        <p:spPr/>
        <p:txBody>
          <a:bodyPr/>
          <a:lstStyle/>
          <a:p>
            <a:r>
              <a:rPr lang="en-US"/>
              <a:t>Step 3: Align demands and roadmap to outcomes</a:t>
            </a:r>
          </a:p>
        </p:txBody>
      </p:sp>
      <p:sp>
        <p:nvSpPr>
          <p:cNvPr id="19" name="Rectangle 18">
            <a:extLst>
              <a:ext uri="{FF2B5EF4-FFF2-40B4-BE49-F238E27FC236}">
                <a16:creationId xmlns:a16="http://schemas.microsoft.com/office/drawing/2014/main" id="{8AAE4DF7-698F-4E08-926A-0F77AD33C836}"/>
              </a:ext>
            </a:extLst>
          </p:cNvPr>
          <p:cNvSpPr/>
          <p:nvPr/>
        </p:nvSpPr>
        <p:spPr>
          <a:xfrm>
            <a:off x="2423124" y="2745365"/>
            <a:ext cx="2353438" cy="444481"/>
          </a:xfrm>
          <a:prstGeom prst="rect">
            <a:avLst/>
          </a:prstGeom>
        </p:spPr>
        <p:txBody>
          <a:bodyPr wrap="square">
            <a:spAutoFit/>
          </a:bodyPr>
          <a:lstStyle/>
          <a:p>
            <a:pPr algn="ctr">
              <a:lnSpc>
                <a:spcPct val="88000"/>
              </a:lnSpc>
            </a:pPr>
            <a:r>
              <a:rPr lang="en-US" sz="1300"/>
              <a:t>Inform stakeholders of the ServiceNow roadmap</a:t>
            </a:r>
          </a:p>
        </p:txBody>
      </p:sp>
      <p:sp>
        <p:nvSpPr>
          <p:cNvPr id="59" name="Rectangle 58">
            <a:extLst>
              <a:ext uri="{FF2B5EF4-FFF2-40B4-BE49-F238E27FC236}">
                <a16:creationId xmlns:a16="http://schemas.microsoft.com/office/drawing/2014/main" id="{306C371B-B0F9-4FCD-9931-1C7B73BF6959}"/>
              </a:ext>
            </a:extLst>
          </p:cNvPr>
          <p:cNvSpPr/>
          <p:nvPr/>
        </p:nvSpPr>
        <p:spPr>
          <a:xfrm>
            <a:off x="7761766" y="2665260"/>
            <a:ext cx="2224888" cy="796628"/>
          </a:xfrm>
          <a:prstGeom prst="rect">
            <a:avLst/>
          </a:prstGeom>
        </p:spPr>
        <p:txBody>
          <a:bodyPr wrap="square">
            <a:spAutoFit/>
          </a:bodyPr>
          <a:lstStyle/>
          <a:p>
            <a:pPr algn="ctr">
              <a:lnSpc>
                <a:spcPct val="88000"/>
              </a:lnSpc>
            </a:pPr>
            <a:r>
              <a:rPr lang="en-US" sz="1300"/>
              <a:t>Understand stakeholders’ business outcomes to anticipate demands </a:t>
            </a:r>
            <a:br>
              <a:rPr lang="en-US" sz="1300"/>
            </a:br>
            <a:r>
              <a:rPr lang="en-US" sz="1300"/>
              <a:t>for ServiceNow</a:t>
            </a:r>
          </a:p>
        </p:txBody>
      </p:sp>
      <p:sp>
        <p:nvSpPr>
          <p:cNvPr id="62" name="Rectangle 61">
            <a:extLst>
              <a:ext uri="{FF2B5EF4-FFF2-40B4-BE49-F238E27FC236}">
                <a16:creationId xmlns:a16="http://schemas.microsoft.com/office/drawing/2014/main" id="{021244FF-0D64-430B-8F1C-E10FBC24ADE4}"/>
              </a:ext>
            </a:extLst>
          </p:cNvPr>
          <p:cNvSpPr/>
          <p:nvPr/>
        </p:nvSpPr>
        <p:spPr>
          <a:xfrm>
            <a:off x="4746574" y="5521688"/>
            <a:ext cx="2795124" cy="620554"/>
          </a:xfrm>
          <a:prstGeom prst="rect">
            <a:avLst/>
          </a:prstGeom>
        </p:spPr>
        <p:txBody>
          <a:bodyPr wrap="square">
            <a:spAutoFit/>
          </a:bodyPr>
          <a:lstStyle/>
          <a:p>
            <a:pPr algn="ctr">
              <a:lnSpc>
                <a:spcPct val="88000"/>
              </a:lnSpc>
            </a:pPr>
            <a:r>
              <a:rPr lang="en-US" sz="1300"/>
              <a:t>Continuously monitor and update your ServiceNow roadmap</a:t>
            </a:r>
          </a:p>
        </p:txBody>
      </p:sp>
      <p:sp>
        <p:nvSpPr>
          <p:cNvPr id="63" name="Pentagon 39">
            <a:extLst>
              <a:ext uri="{FF2B5EF4-FFF2-40B4-BE49-F238E27FC236}">
                <a16:creationId xmlns:a16="http://schemas.microsoft.com/office/drawing/2014/main" id="{03023537-C60B-4D88-8983-377149A6321B}"/>
              </a:ext>
            </a:extLst>
          </p:cNvPr>
          <p:cNvSpPr/>
          <p:nvPr/>
        </p:nvSpPr>
        <p:spPr bwMode="gray">
          <a:xfrm>
            <a:off x="512763" y="0"/>
            <a:ext cx="2916936" cy="320040"/>
          </a:xfrm>
          <a:prstGeom prst="homePlate">
            <a:avLst/>
          </a:prstGeom>
          <a:solidFill>
            <a:schemeClr val="accent1">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1</a:t>
            </a:r>
          </a:p>
        </p:txBody>
      </p:sp>
      <p:sp>
        <p:nvSpPr>
          <p:cNvPr id="64" name="Chevron 6">
            <a:extLst>
              <a:ext uri="{FF2B5EF4-FFF2-40B4-BE49-F238E27FC236}">
                <a16:creationId xmlns:a16="http://schemas.microsoft.com/office/drawing/2014/main" id="{C04D0E6A-E32A-4B44-99CC-BBDAC5B7E8B9}"/>
              </a:ext>
            </a:extLst>
          </p:cNvPr>
          <p:cNvSpPr/>
          <p:nvPr/>
        </p:nvSpPr>
        <p:spPr bwMode="gray">
          <a:xfrm>
            <a:off x="3313522" y="0"/>
            <a:ext cx="2926080" cy="320040"/>
          </a:xfrm>
          <a:prstGeom prst="chevron">
            <a:avLst/>
          </a:prstGeom>
          <a:solidFill>
            <a:schemeClr val="accent3">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2</a:t>
            </a:r>
          </a:p>
        </p:txBody>
      </p:sp>
      <p:sp>
        <p:nvSpPr>
          <p:cNvPr id="65" name="Chevron 6">
            <a:extLst>
              <a:ext uri="{FF2B5EF4-FFF2-40B4-BE49-F238E27FC236}">
                <a16:creationId xmlns:a16="http://schemas.microsoft.com/office/drawing/2014/main" id="{70D5AF7D-A41B-4707-9B21-C98E32F816D2}"/>
              </a:ext>
            </a:extLst>
          </p:cNvPr>
          <p:cNvSpPr/>
          <p:nvPr/>
        </p:nvSpPr>
        <p:spPr bwMode="gray">
          <a:xfrm>
            <a:off x="6114292" y="0"/>
            <a:ext cx="2926080" cy="320040"/>
          </a:xfrm>
          <a:prstGeom prst="chevron">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3</a:t>
            </a:r>
          </a:p>
        </p:txBody>
      </p:sp>
      <p:sp>
        <p:nvSpPr>
          <p:cNvPr id="66" name="Chevron 6">
            <a:extLst>
              <a:ext uri="{FF2B5EF4-FFF2-40B4-BE49-F238E27FC236}">
                <a16:creationId xmlns:a16="http://schemas.microsoft.com/office/drawing/2014/main" id="{0B251515-9288-4AE3-8260-1FE2424AA0FF}"/>
              </a:ext>
            </a:extLst>
          </p:cNvPr>
          <p:cNvSpPr/>
          <p:nvPr/>
        </p:nvSpPr>
        <p:spPr bwMode="gray">
          <a:xfrm>
            <a:off x="8915062" y="0"/>
            <a:ext cx="2926080" cy="320040"/>
          </a:xfrm>
          <a:prstGeom prst="chevron">
            <a:avLst/>
          </a:prstGeom>
          <a:solidFill>
            <a:schemeClr val="accent2">
              <a:lumMod val="75000"/>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4</a:t>
            </a:r>
          </a:p>
        </p:txBody>
      </p:sp>
      <p:sp>
        <p:nvSpPr>
          <p:cNvPr id="3" name="Oval 2">
            <a:extLst>
              <a:ext uri="{FF2B5EF4-FFF2-40B4-BE49-F238E27FC236}">
                <a16:creationId xmlns:a16="http://schemas.microsoft.com/office/drawing/2014/main" id="{CA7E80A9-C215-47EB-9757-FC3FFF9EA3F9}"/>
              </a:ext>
            </a:extLst>
          </p:cNvPr>
          <p:cNvSpPr/>
          <p:nvPr/>
        </p:nvSpPr>
        <p:spPr>
          <a:xfrm>
            <a:off x="5236956" y="1704014"/>
            <a:ext cx="1669078" cy="1669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09FE66F-3D39-4993-BE97-3AEF267FDF7C}"/>
              </a:ext>
            </a:extLst>
          </p:cNvPr>
          <p:cNvSpPr/>
          <p:nvPr/>
        </p:nvSpPr>
        <p:spPr>
          <a:xfrm>
            <a:off x="7088469" y="3962243"/>
            <a:ext cx="1669078" cy="1669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761C306-9638-44A9-8BE1-34446CA18E8C}"/>
              </a:ext>
            </a:extLst>
          </p:cNvPr>
          <p:cNvSpPr/>
          <p:nvPr/>
        </p:nvSpPr>
        <p:spPr>
          <a:xfrm>
            <a:off x="5213389" y="2109500"/>
            <a:ext cx="1716211" cy="858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88000"/>
              </a:lnSpc>
            </a:pPr>
            <a:r>
              <a:rPr lang="en-US" sz="1600" b="1"/>
              <a:t>Strategic </a:t>
            </a:r>
            <a:br>
              <a:rPr lang="en-US" sz="1600" b="1"/>
            </a:br>
            <a:r>
              <a:rPr lang="en-US" sz="1600" b="1"/>
              <a:t>drivers/ Expected business outcomes</a:t>
            </a:r>
          </a:p>
        </p:txBody>
      </p:sp>
      <p:sp>
        <p:nvSpPr>
          <p:cNvPr id="41" name="Oval 40">
            <a:extLst>
              <a:ext uri="{FF2B5EF4-FFF2-40B4-BE49-F238E27FC236}">
                <a16:creationId xmlns:a16="http://schemas.microsoft.com/office/drawing/2014/main" id="{F0E3FDB4-42C7-4628-8081-6E2EA5DCF1FA}"/>
              </a:ext>
            </a:extLst>
          </p:cNvPr>
          <p:cNvSpPr/>
          <p:nvPr/>
        </p:nvSpPr>
        <p:spPr>
          <a:xfrm>
            <a:off x="3657190" y="3962243"/>
            <a:ext cx="1669078" cy="1669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2E0D6AA-F37E-40E9-BF7D-F6C524D5F394}"/>
              </a:ext>
            </a:extLst>
          </p:cNvPr>
          <p:cNvSpPr/>
          <p:nvPr/>
        </p:nvSpPr>
        <p:spPr>
          <a:xfrm>
            <a:off x="7064902" y="4384673"/>
            <a:ext cx="1716211" cy="858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88000"/>
              </a:lnSpc>
            </a:pPr>
            <a:r>
              <a:rPr lang="en-US" sz="1600" b="1"/>
              <a:t>Platform </a:t>
            </a:r>
            <a:br>
              <a:rPr lang="en-US" sz="1600" b="1"/>
            </a:br>
            <a:r>
              <a:rPr lang="en-US" sz="1600" b="1"/>
              <a:t>team/</a:t>
            </a:r>
            <a:br>
              <a:rPr lang="en-US" sz="1600" b="1"/>
            </a:br>
            <a:r>
              <a:rPr lang="en-US" sz="1600" b="1"/>
              <a:t>Demand </a:t>
            </a:r>
            <a:br>
              <a:rPr lang="en-US" sz="1600" b="1"/>
            </a:br>
            <a:r>
              <a:rPr lang="en-US" sz="1600" b="1"/>
              <a:t>Board</a:t>
            </a:r>
          </a:p>
        </p:txBody>
      </p:sp>
      <p:sp>
        <p:nvSpPr>
          <p:cNvPr id="44" name="Rectangle 43">
            <a:extLst>
              <a:ext uri="{FF2B5EF4-FFF2-40B4-BE49-F238E27FC236}">
                <a16:creationId xmlns:a16="http://schemas.microsoft.com/office/drawing/2014/main" id="{FCA9B4A0-473B-454A-9023-8A017A49D5A3}"/>
              </a:ext>
            </a:extLst>
          </p:cNvPr>
          <p:cNvSpPr/>
          <p:nvPr/>
        </p:nvSpPr>
        <p:spPr>
          <a:xfrm>
            <a:off x="3609485" y="4365515"/>
            <a:ext cx="1716211" cy="858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88000"/>
              </a:lnSpc>
            </a:pPr>
            <a:r>
              <a:rPr lang="en-US" sz="1600" b="1"/>
              <a:t>ServiceNow roadmap</a:t>
            </a:r>
          </a:p>
        </p:txBody>
      </p:sp>
      <p:sp>
        <p:nvSpPr>
          <p:cNvPr id="5" name="Arc 4">
            <a:extLst>
              <a:ext uri="{FF2B5EF4-FFF2-40B4-BE49-F238E27FC236}">
                <a16:creationId xmlns:a16="http://schemas.microsoft.com/office/drawing/2014/main" id="{9F009788-14C0-4F03-A703-697539A604AE}"/>
              </a:ext>
            </a:extLst>
          </p:cNvPr>
          <p:cNvSpPr/>
          <p:nvPr/>
        </p:nvSpPr>
        <p:spPr>
          <a:xfrm>
            <a:off x="4746574" y="2425473"/>
            <a:ext cx="3015193" cy="3015193"/>
          </a:xfrm>
          <a:prstGeom prst="arc">
            <a:avLst>
              <a:gd name="adj1" fmla="val 17747571"/>
              <a:gd name="adj2" fmla="val 4618"/>
            </a:avLst>
          </a:prstGeom>
          <a:ln w="22225" cap="rnd">
            <a:solidFill>
              <a:schemeClr val="tx1"/>
            </a:solidFill>
            <a:prstDash val="dash"/>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Arc 38">
            <a:extLst>
              <a:ext uri="{FF2B5EF4-FFF2-40B4-BE49-F238E27FC236}">
                <a16:creationId xmlns:a16="http://schemas.microsoft.com/office/drawing/2014/main" id="{2FC1FB65-93E4-4FBF-B0B1-F5BCC058BB05}"/>
              </a:ext>
            </a:extLst>
          </p:cNvPr>
          <p:cNvSpPr/>
          <p:nvPr/>
        </p:nvSpPr>
        <p:spPr>
          <a:xfrm>
            <a:off x="4746574" y="2425473"/>
            <a:ext cx="3015193" cy="3015193"/>
          </a:xfrm>
          <a:prstGeom prst="arc">
            <a:avLst>
              <a:gd name="adj1" fmla="val 3291868"/>
              <a:gd name="adj2" fmla="val 7782074"/>
            </a:avLst>
          </a:prstGeom>
          <a:ln w="22225" cap="rnd">
            <a:solidFill>
              <a:schemeClr val="tx1"/>
            </a:solidFill>
            <a:prstDash val="dash"/>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Arc 59">
            <a:extLst>
              <a:ext uri="{FF2B5EF4-FFF2-40B4-BE49-F238E27FC236}">
                <a16:creationId xmlns:a16="http://schemas.microsoft.com/office/drawing/2014/main" id="{312E04DE-10D9-4FB3-A587-B87A6E9F0EBB}"/>
              </a:ext>
            </a:extLst>
          </p:cNvPr>
          <p:cNvSpPr/>
          <p:nvPr/>
        </p:nvSpPr>
        <p:spPr>
          <a:xfrm>
            <a:off x="4746573" y="2425473"/>
            <a:ext cx="3015193" cy="3015193"/>
          </a:xfrm>
          <a:prstGeom prst="arc">
            <a:avLst>
              <a:gd name="adj1" fmla="val 10732149"/>
              <a:gd name="adj2" fmla="val 13701298"/>
            </a:avLst>
          </a:prstGeom>
          <a:ln w="22225" cap="rnd">
            <a:solidFill>
              <a:schemeClr val="tx1"/>
            </a:solidFill>
            <a:prstDash val="dash"/>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660418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500"/>
                                        <p:tgtEl>
                                          <p:spTgt spid="6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down)">
                                      <p:cBhvr>
                                        <p:cTn id="43" dur="500"/>
                                        <p:tgtEl>
                                          <p:spTgt spid="60"/>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9" grpId="0"/>
      <p:bldP spid="62" grpId="0"/>
      <p:bldP spid="3" grpId="0" animBg="1"/>
      <p:bldP spid="43" grpId="0" animBg="1"/>
      <p:bldP spid="6" grpId="0"/>
      <p:bldP spid="41" grpId="0" animBg="1"/>
      <p:bldP spid="42" grpId="0"/>
      <p:bldP spid="44" grpId="0"/>
      <p:bldP spid="5" grpId="0" animBg="1"/>
      <p:bldP spid="39"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34D10698-3386-4A29-A5DD-0C4B2BCBA155}"/>
              </a:ext>
            </a:extLst>
          </p:cNvPr>
          <p:cNvSpPr/>
          <p:nvPr/>
        </p:nvSpPr>
        <p:spPr>
          <a:xfrm>
            <a:off x="515144" y="1638300"/>
            <a:ext cx="11158537" cy="4533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33F73A-51AC-447D-9A13-14ABE3715224}"/>
              </a:ext>
            </a:extLst>
          </p:cNvPr>
          <p:cNvSpPr/>
          <p:nvPr/>
        </p:nvSpPr>
        <p:spPr>
          <a:xfrm>
            <a:off x="512763" y="3391456"/>
            <a:ext cx="11158537" cy="35030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600" b="1"/>
              <a:t>Products/Programs</a:t>
            </a:r>
          </a:p>
        </p:txBody>
      </p:sp>
      <p:grpSp>
        <p:nvGrpSpPr>
          <p:cNvPr id="5" name="Group 4">
            <a:extLst>
              <a:ext uri="{FF2B5EF4-FFF2-40B4-BE49-F238E27FC236}">
                <a16:creationId xmlns:a16="http://schemas.microsoft.com/office/drawing/2014/main" id="{4A31AA68-34FD-4955-A38E-70B49C324C2C}"/>
              </a:ext>
            </a:extLst>
          </p:cNvPr>
          <p:cNvGrpSpPr/>
          <p:nvPr/>
        </p:nvGrpSpPr>
        <p:grpSpPr>
          <a:xfrm>
            <a:off x="505170" y="1501733"/>
            <a:ext cx="11166130" cy="468153"/>
            <a:chOff x="3276596" y="1285368"/>
            <a:chExt cx="7245680" cy="336502"/>
          </a:xfrm>
        </p:grpSpPr>
        <p:sp>
          <p:nvSpPr>
            <p:cNvPr id="48" name="Rectangle 47">
              <a:extLst>
                <a:ext uri="{FF2B5EF4-FFF2-40B4-BE49-F238E27FC236}">
                  <a16:creationId xmlns:a16="http://schemas.microsoft.com/office/drawing/2014/main" id="{59F013BE-42D6-436F-9417-8068877EEF07}"/>
                </a:ext>
              </a:extLst>
            </p:cNvPr>
            <p:cNvSpPr/>
            <p:nvPr/>
          </p:nvSpPr>
          <p:spPr>
            <a:xfrm>
              <a:off x="5090654" y="1285368"/>
              <a:ext cx="1810541" cy="336502"/>
            </a:xfrm>
            <a:prstGeom prst="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defTabSz="913852">
                <a:lnSpc>
                  <a:spcPct val="90000"/>
                </a:lnSpc>
                <a:defRPr/>
              </a:pPr>
              <a:r>
                <a:rPr lang="en-US" sz="1200" b="1">
                  <a:solidFill>
                    <a:schemeClr val="bg1"/>
                  </a:solidFill>
                  <a:latin typeface="+mj-lt"/>
                </a:rPr>
                <a:t> 2020Q2</a:t>
              </a:r>
            </a:p>
          </p:txBody>
        </p:sp>
        <p:sp>
          <p:nvSpPr>
            <p:cNvPr id="49" name="Rectangle 48">
              <a:extLst>
                <a:ext uri="{FF2B5EF4-FFF2-40B4-BE49-F238E27FC236}">
                  <a16:creationId xmlns:a16="http://schemas.microsoft.com/office/drawing/2014/main" id="{13E1C9D2-FDDA-4D44-9B14-D4485080AE00}"/>
                </a:ext>
              </a:extLst>
            </p:cNvPr>
            <p:cNvSpPr/>
            <p:nvPr/>
          </p:nvSpPr>
          <p:spPr>
            <a:xfrm>
              <a:off x="6901193" y="1285368"/>
              <a:ext cx="1810541" cy="336502"/>
            </a:xfrm>
            <a:prstGeom prst="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defTabSz="913852">
                <a:lnSpc>
                  <a:spcPct val="90000"/>
                </a:lnSpc>
                <a:defRPr/>
              </a:pPr>
              <a:r>
                <a:rPr lang="en-US" sz="1200" b="1">
                  <a:solidFill>
                    <a:schemeClr val="bg1"/>
                  </a:solidFill>
                  <a:latin typeface="+mj-lt"/>
                </a:rPr>
                <a:t> 2020Q3</a:t>
              </a:r>
            </a:p>
          </p:txBody>
        </p:sp>
        <p:sp>
          <p:nvSpPr>
            <p:cNvPr id="50" name="Pentagon 6">
              <a:extLst>
                <a:ext uri="{FF2B5EF4-FFF2-40B4-BE49-F238E27FC236}">
                  <a16:creationId xmlns:a16="http://schemas.microsoft.com/office/drawing/2014/main" id="{6EE65F54-B13A-49CD-ADD3-5164F68A661B}"/>
                </a:ext>
              </a:extLst>
            </p:cNvPr>
            <p:cNvSpPr/>
            <p:nvPr/>
          </p:nvSpPr>
          <p:spPr>
            <a:xfrm>
              <a:off x="8711735" y="1285368"/>
              <a:ext cx="1810541" cy="336502"/>
            </a:xfrm>
            <a:prstGeom prst="homePlate">
              <a:avLst>
                <a:gd name="adj" fmla="val 42500"/>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defTabSz="913852">
                <a:lnSpc>
                  <a:spcPct val="90000"/>
                </a:lnSpc>
                <a:defRPr/>
              </a:pPr>
              <a:r>
                <a:rPr lang="en-US" sz="1200" b="1">
                  <a:solidFill>
                    <a:schemeClr val="bg1"/>
                  </a:solidFill>
                  <a:latin typeface="+mj-lt"/>
                </a:rPr>
                <a:t> 2020Q4</a:t>
              </a:r>
            </a:p>
          </p:txBody>
        </p:sp>
        <p:sp>
          <p:nvSpPr>
            <p:cNvPr id="44" name="Rectangle 43">
              <a:extLst>
                <a:ext uri="{FF2B5EF4-FFF2-40B4-BE49-F238E27FC236}">
                  <a16:creationId xmlns:a16="http://schemas.microsoft.com/office/drawing/2014/main" id="{4A6AF028-11B5-42AC-8D6F-1E92B92A4FFD}"/>
                </a:ext>
              </a:extLst>
            </p:cNvPr>
            <p:cNvSpPr/>
            <p:nvPr/>
          </p:nvSpPr>
          <p:spPr>
            <a:xfrm>
              <a:off x="3276596" y="1285368"/>
              <a:ext cx="1810541" cy="336502"/>
            </a:xfrm>
            <a:prstGeom prst="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defTabSz="913852">
                <a:lnSpc>
                  <a:spcPct val="90000"/>
                </a:lnSpc>
                <a:defRPr/>
              </a:pPr>
              <a:r>
                <a:rPr lang="en-US" sz="1200" b="1">
                  <a:solidFill>
                    <a:schemeClr val="bg1"/>
                  </a:solidFill>
                  <a:latin typeface="+mj-lt"/>
                </a:rPr>
                <a:t> 2020Q1</a:t>
              </a:r>
            </a:p>
          </p:txBody>
        </p:sp>
      </p:grpSp>
      <p:sp>
        <p:nvSpPr>
          <p:cNvPr id="2" name="Title 1">
            <a:extLst>
              <a:ext uri="{FF2B5EF4-FFF2-40B4-BE49-F238E27FC236}">
                <a16:creationId xmlns:a16="http://schemas.microsoft.com/office/drawing/2014/main" id="{B77CED92-20C6-4C51-BF1A-3AD8B6A653C3}"/>
              </a:ext>
            </a:extLst>
          </p:cNvPr>
          <p:cNvSpPr>
            <a:spLocks noGrp="1"/>
          </p:cNvSpPr>
          <p:nvPr>
            <p:ph type="title"/>
          </p:nvPr>
        </p:nvSpPr>
        <p:spPr/>
        <p:txBody>
          <a:bodyPr/>
          <a:lstStyle/>
          <a:p>
            <a:r>
              <a:rPr lang="en-US"/>
              <a:t>Step 4: Increase delivery velocity using Agile practices</a:t>
            </a:r>
          </a:p>
        </p:txBody>
      </p:sp>
      <p:sp>
        <p:nvSpPr>
          <p:cNvPr id="42" name="Pentagon 39">
            <a:extLst>
              <a:ext uri="{FF2B5EF4-FFF2-40B4-BE49-F238E27FC236}">
                <a16:creationId xmlns:a16="http://schemas.microsoft.com/office/drawing/2014/main" id="{AAC15B1C-47DE-467C-9CF1-1D657249C319}"/>
              </a:ext>
            </a:extLst>
          </p:cNvPr>
          <p:cNvSpPr/>
          <p:nvPr/>
        </p:nvSpPr>
        <p:spPr bwMode="gray">
          <a:xfrm>
            <a:off x="512763" y="0"/>
            <a:ext cx="2916936" cy="320040"/>
          </a:xfrm>
          <a:prstGeom prst="homePlate">
            <a:avLst/>
          </a:prstGeom>
          <a:solidFill>
            <a:schemeClr val="accent1">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1</a:t>
            </a:r>
          </a:p>
        </p:txBody>
      </p:sp>
      <p:sp>
        <p:nvSpPr>
          <p:cNvPr id="43" name="Chevron 6">
            <a:extLst>
              <a:ext uri="{FF2B5EF4-FFF2-40B4-BE49-F238E27FC236}">
                <a16:creationId xmlns:a16="http://schemas.microsoft.com/office/drawing/2014/main" id="{D80C8253-416A-4815-B327-C43F5878114A}"/>
              </a:ext>
            </a:extLst>
          </p:cNvPr>
          <p:cNvSpPr/>
          <p:nvPr/>
        </p:nvSpPr>
        <p:spPr bwMode="gray">
          <a:xfrm>
            <a:off x="3313522" y="0"/>
            <a:ext cx="2926080" cy="320040"/>
          </a:xfrm>
          <a:prstGeom prst="chevron">
            <a:avLst/>
          </a:prstGeom>
          <a:solidFill>
            <a:schemeClr val="accent3">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2</a:t>
            </a:r>
          </a:p>
        </p:txBody>
      </p:sp>
      <p:sp>
        <p:nvSpPr>
          <p:cNvPr id="45" name="Chevron 6">
            <a:extLst>
              <a:ext uri="{FF2B5EF4-FFF2-40B4-BE49-F238E27FC236}">
                <a16:creationId xmlns:a16="http://schemas.microsoft.com/office/drawing/2014/main" id="{002799B5-E055-43E5-98E3-C6951E8018ED}"/>
              </a:ext>
            </a:extLst>
          </p:cNvPr>
          <p:cNvSpPr/>
          <p:nvPr/>
        </p:nvSpPr>
        <p:spPr bwMode="gray">
          <a:xfrm>
            <a:off x="6114292" y="0"/>
            <a:ext cx="2926080" cy="320040"/>
          </a:xfrm>
          <a:prstGeom prst="chevron">
            <a:avLst/>
          </a:prstGeom>
          <a:solidFill>
            <a:schemeClr val="accent2">
              <a:alpha val="4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3</a:t>
            </a:r>
          </a:p>
        </p:txBody>
      </p:sp>
      <p:sp>
        <p:nvSpPr>
          <p:cNvPr id="46" name="Chevron 6">
            <a:extLst>
              <a:ext uri="{FF2B5EF4-FFF2-40B4-BE49-F238E27FC236}">
                <a16:creationId xmlns:a16="http://schemas.microsoft.com/office/drawing/2014/main" id="{389745AD-E621-4167-B290-E10821E7B0DA}"/>
              </a:ext>
            </a:extLst>
          </p:cNvPr>
          <p:cNvSpPr/>
          <p:nvPr/>
        </p:nvSpPr>
        <p:spPr bwMode="gray">
          <a:xfrm>
            <a:off x="8915062" y="0"/>
            <a:ext cx="2926080" cy="320040"/>
          </a:xfrm>
          <a:prstGeom prst="chevron">
            <a:avLst/>
          </a:prstGeom>
          <a:solidFill>
            <a:schemeClr val="accent2">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sz="1600" b="1">
                <a:solidFill>
                  <a:schemeClr val="bg1"/>
                </a:solidFill>
                <a:latin typeface="+mj-lt"/>
              </a:rPr>
              <a:t>STEP 4</a:t>
            </a:r>
          </a:p>
        </p:txBody>
      </p:sp>
      <p:sp>
        <p:nvSpPr>
          <p:cNvPr id="52" name="Rectangle 51">
            <a:extLst>
              <a:ext uri="{FF2B5EF4-FFF2-40B4-BE49-F238E27FC236}">
                <a16:creationId xmlns:a16="http://schemas.microsoft.com/office/drawing/2014/main" id="{76218D4C-CEBF-4FFA-927E-C326D572825E}"/>
              </a:ext>
            </a:extLst>
          </p:cNvPr>
          <p:cNvSpPr/>
          <p:nvPr/>
        </p:nvSpPr>
        <p:spPr>
          <a:xfrm>
            <a:off x="512764" y="3776815"/>
            <a:ext cx="5510212" cy="3503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600" b="1"/>
              <a:t>Features/Projects</a:t>
            </a:r>
          </a:p>
        </p:txBody>
      </p:sp>
      <p:sp>
        <p:nvSpPr>
          <p:cNvPr id="53" name="Rectangle 52">
            <a:extLst>
              <a:ext uri="{FF2B5EF4-FFF2-40B4-BE49-F238E27FC236}">
                <a16:creationId xmlns:a16="http://schemas.microsoft.com/office/drawing/2014/main" id="{9D8FD380-35A8-4A12-825B-5EFF89587E0B}"/>
              </a:ext>
            </a:extLst>
          </p:cNvPr>
          <p:cNvSpPr/>
          <p:nvPr/>
        </p:nvSpPr>
        <p:spPr>
          <a:xfrm>
            <a:off x="6165850" y="3776815"/>
            <a:ext cx="5510212" cy="3503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600" b="1"/>
              <a:t>Features/Projects</a:t>
            </a:r>
          </a:p>
        </p:txBody>
      </p:sp>
      <p:grpSp>
        <p:nvGrpSpPr>
          <p:cNvPr id="7" name="Group 6">
            <a:extLst>
              <a:ext uri="{FF2B5EF4-FFF2-40B4-BE49-F238E27FC236}">
                <a16:creationId xmlns:a16="http://schemas.microsoft.com/office/drawing/2014/main" id="{480D852A-8D78-4D5C-BC60-F7896D95B18D}"/>
              </a:ext>
            </a:extLst>
          </p:cNvPr>
          <p:cNvGrpSpPr/>
          <p:nvPr/>
        </p:nvGrpSpPr>
        <p:grpSpPr>
          <a:xfrm>
            <a:off x="2886793" y="2129534"/>
            <a:ext cx="6643460" cy="995104"/>
            <a:chOff x="2886793" y="2129534"/>
            <a:chExt cx="6643460" cy="995104"/>
          </a:xfrm>
        </p:grpSpPr>
        <p:grpSp>
          <p:nvGrpSpPr>
            <p:cNvPr id="68" name="Group 67">
              <a:extLst>
                <a:ext uri="{FF2B5EF4-FFF2-40B4-BE49-F238E27FC236}">
                  <a16:creationId xmlns:a16="http://schemas.microsoft.com/office/drawing/2014/main" id="{BD926001-E596-42D1-BD78-90F80C14360D}"/>
                </a:ext>
              </a:extLst>
            </p:cNvPr>
            <p:cNvGrpSpPr>
              <a:grpSpLocks noChangeAspect="1"/>
            </p:cNvGrpSpPr>
            <p:nvPr/>
          </p:nvGrpSpPr>
          <p:grpSpPr bwMode="auto">
            <a:xfrm>
              <a:off x="2886793" y="2129534"/>
              <a:ext cx="974085" cy="995104"/>
              <a:chOff x="-1671" y="661"/>
              <a:chExt cx="1622" cy="1657"/>
            </a:xfrm>
            <a:solidFill>
              <a:schemeClr val="tx1">
                <a:lumMod val="60000"/>
                <a:lumOff val="40000"/>
              </a:schemeClr>
            </a:solidFill>
          </p:grpSpPr>
          <p:sp>
            <p:nvSpPr>
              <p:cNvPr id="69" name="Freeform 13">
                <a:extLst>
                  <a:ext uri="{FF2B5EF4-FFF2-40B4-BE49-F238E27FC236}">
                    <a16:creationId xmlns:a16="http://schemas.microsoft.com/office/drawing/2014/main" id="{FC3BFB90-4C7F-4622-A3B4-45E3C6E9D363}"/>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4">
                <a:extLst>
                  <a:ext uri="{FF2B5EF4-FFF2-40B4-BE49-F238E27FC236}">
                    <a16:creationId xmlns:a16="http://schemas.microsoft.com/office/drawing/2014/main" id="{493AFDFD-6491-4DD0-AD05-D928FA5DA9DF}"/>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5">
                <a:extLst>
                  <a:ext uri="{FF2B5EF4-FFF2-40B4-BE49-F238E27FC236}">
                    <a16:creationId xmlns:a16="http://schemas.microsoft.com/office/drawing/2014/main" id="{969888B5-ACF1-4002-93F6-E0C54ADA6060}"/>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6">
                <a:extLst>
                  <a:ext uri="{FF2B5EF4-FFF2-40B4-BE49-F238E27FC236}">
                    <a16:creationId xmlns:a16="http://schemas.microsoft.com/office/drawing/2014/main" id="{9A5D8591-0943-4B72-9E4B-1FAF948074FD}"/>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7">
                <a:extLst>
                  <a:ext uri="{FF2B5EF4-FFF2-40B4-BE49-F238E27FC236}">
                    <a16:creationId xmlns:a16="http://schemas.microsoft.com/office/drawing/2014/main" id="{B27646AF-06C7-48B6-883C-5D218C4FEF4C}"/>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a:extLst>
                <a:ext uri="{FF2B5EF4-FFF2-40B4-BE49-F238E27FC236}">
                  <a16:creationId xmlns:a16="http://schemas.microsoft.com/office/drawing/2014/main" id="{6F05FB46-B1E8-4FA6-93EF-00E8E911E63F}"/>
                </a:ext>
              </a:extLst>
            </p:cNvPr>
            <p:cNvGrpSpPr>
              <a:grpSpLocks noChangeAspect="1"/>
            </p:cNvGrpSpPr>
            <p:nvPr/>
          </p:nvGrpSpPr>
          <p:grpSpPr bwMode="auto">
            <a:xfrm>
              <a:off x="5691855" y="2129534"/>
              <a:ext cx="974085" cy="995104"/>
              <a:chOff x="-1671" y="661"/>
              <a:chExt cx="1622" cy="1657"/>
            </a:xfrm>
            <a:solidFill>
              <a:schemeClr val="tx1">
                <a:lumMod val="60000"/>
                <a:lumOff val="40000"/>
              </a:schemeClr>
            </a:solidFill>
          </p:grpSpPr>
          <p:sp>
            <p:nvSpPr>
              <p:cNvPr id="75" name="Freeform 13">
                <a:extLst>
                  <a:ext uri="{FF2B5EF4-FFF2-40B4-BE49-F238E27FC236}">
                    <a16:creationId xmlns:a16="http://schemas.microsoft.com/office/drawing/2014/main" id="{049CAD1F-A8CC-441A-895E-AB6AA7F81453}"/>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4">
                <a:extLst>
                  <a:ext uri="{FF2B5EF4-FFF2-40B4-BE49-F238E27FC236}">
                    <a16:creationId xmlns:a16="http://schemas.microsoft.com/office/drawing/2014/main" id="{1DB574A2-D846-4364-A067-09E29AC4CACC}"/>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5">
                <a:extLst>
                  <a:ext uri="{FF2B5EF4-FFF2-40B4-BE49-F238E27FC236}">
                    <a16:creationId xmlns:a16="http://schemas.microsoft.com/office/drawing/2014/main" id="{2172F8A9-E022-426C-A456-417FE8C15402}"/>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6">
                <a:extLst>
                  <a:ext uri="{FF2B5EF4-FFF2-40B4-BE49-F238E27FC236}">
                    <a16:creationId xmlns:a16="http://schemas.microsoft.com/office/drawing/2014/main" id="{324D0A22-85CB-46CB-867A-03CD2950FD8E}"/>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7">
                <a:extLst>
                  <a:ext uri="{FF2B5EF4-FFF2-40B4-BE49-F238E27FC236}">
                    <a16:creationId xmlns:a16="http://schemas.microsoft.com/office/drawing/2014/main" id="{1EF62A54-879D-4ED3-B658-16801EA4467C}"/>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0" name="Group 79">
              <a:extLst>
                <a:ext uri="{FF2B5EF4-FFF2-40B4-BE49-F238E27FC236}">
                  <a16:creationId xmlns:a16="http://schemas.microsoft.com/office/drawing/2014/main" id="{AF8D342B-783E-4149-A42E-BA077D0C659B}"/>
                </a:ext>
              </a:extLst>
            </p:cNvPr>
            <p:cNvGrpSpPr>
              <a:grpSpLocks noChangeAspect="1"/>
            </p:cNvGrpSpPr>
            <p:nvPr/>
          </p:nvGrpSpPr>
          <p:grpSpPr bwMode="auto">
            <a:xfrm>
              <a:off x="8556168" y="2129534"/>
              <a:ext cx="974085" cy="995104"/>
              <a:chOff x="-1671" y="661"/>
              <a:chExt cx="1622" cy="1657"/>
            </a:xfrm>
            <a:solidFill>
              <a:schemeClr val="tx1">
                <a:lumMod val="60000"/>
                <a:lumOff val="40000"/>
              </a:schemeClr>
            </a:solidFill>
          </p:grpSpPr>
          <p:sp>
            <p:nvSpPr>
              <p:cNvPr id="81" name="Freeform 13">
                <a:extLst>
                  <a:ext uri="{FF2B5EF4-FFF2-40B4-BE49-F238E27FC236}">
                    <a16:creationId xmlns:a16="http://schemas.microsoft.com/office/drawing/2014/main" id="{CD619024-1631-4227-A354-D3B84E6B572E}"/>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4">
                <a:extLst>
                  <a:ext uri="{FF2B5EF4-FFF2-40B4-BE49-F238E27FC236}">
                    <a16:creationId xmlns:a16="http://schemas.microsoft.com/office/drawing/2014/main" id="{BE6F100E-69A2-41F5-B1C7-304BDE42346C}"/>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5">
                <a:extLst>
                  <a:ext uri="{FF2B5EF4-FFF2-40B4-BE49-F238E27FC236}">
                    <a16:creationId xmlns:a16="http://schemas.microsoft.com/office/drawing/2014/main" id="{DC6BFF1A-F3F1-4536-9ABD-02FB8745E63B}"/>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6">
                <a:extLst>
                  <a:ext uri="{FF2B5EF4-FFF2-40B4-BE49-F238E27FC236}">
                    <a16:creationId xmlns:a16="http://schemas.microsoft.com/office/drawing/2014/main" id="{D4166178-13C5-4DB2-9904-0AEA3021938E}"/>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7">
                <a:extLst>
                  <a:ext uri="{FF2B5EF4-FFF2-40B4-BE49-F238E27FC236}">
                    <a16:creationId xmlns:a16="http://schemas.microsoft.com/office/drawing/2014/main" id="{05CB061D-32E5-4AE6-91C5-16FBDEF4F813}"/>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 name="Group 3">
            <a:extLst>
              <a:ext uri="{FF2B5EF4-FFF2-40B4-BE49-F238E27FC236}">
                <a16:creationId xmlns:a16="http://schemas.microsoft.com/office/drawing/2014/main" id="{BC784C59-604C-4913-87C6-D158F038A997}"/>
              </a:ext>
            </a:extLst>
          </p:cNvPr>
          <p:cNvGrpSpPr/>
          <p:nvPr/>
        </p:nvGrpSpPr>
        <p:grpSpPr>
          <a:xfrm>
            <a:off x="512764" y="4174610"/>
            <a:ext cx="11158536" cy="350309"/>
            <a:chOff x="512764" y="4174610"/>
            <a:chExt cx="11158536" cy="350309"/>
          </a:xfrm>
        </p:grpSpPr>
        <p:sp>
          <p:nvSpPr>
            <p:cNvPr id="54" name="Rectangle 53">
              <a:extLst>
                <a:ext uri="{FF2B5EF4-FFF2-40B4-BE49-F238E27FC236}">
                  <a16:creationId xmlns:a16="http://schemas.microsoft.com/office/drawing/2014/main" id="{5B951CA5-C729-4FAF-95E6-771909DC3F7C}"/>
                </a:ext>
              </a:extLst>
            </p:cNvPr>
            <p:cNvSpPr/>
            <p:nvPr/>
          </p:nvSpPr>
          <p:spPr>
            <a:xfrm>
              <a:off x="512764" y="4174610"/>
              <a:ext cx="1733549"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1</a:t>
              </a:r>
            </a:p>
          </p:txBody>
        </p:sp>
        <p:sp>
          <p:nvSpPr>
            <p:cNvPr id="55" name="Rectangle 54">
              <a:extLst>
                <a:ext uri="{FF2B5EF4-FFF2-40B4-BE49-F238E27FC236}">
                  <a16:creationId xmlns:a16="http://schemas.microsoft.com/office/drawing/2014/main" id="{28727E73-8260-46F0-961F-1FC93C73DAC2}"/>
                </a:ext>
              </a:extLst>
            </p:cNvPr>
            <p:cNvSpPr/>
            <p:nvPr/>
          </p:nvSpPr>
          <p:spPr>
            <a:xfrm>
              <a:off x="4289427" y="4174610"/>
              <a:ext cx="1733549"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3</a:t>
              </a:r>
            </a:p>
          </p:txBody>
        </p:sp>
        <p:sp>
          <p:nvSpPr>
            <p:cNvPr id="56" name="Rectangle 55">
              <a:extLst>
                <a:ext uri="{FF2B5EF4-FFF2-40B4-BE49-F238E27FC236}">
                  <a16:creationId xmlns:a16="http://schemas.microsoft.com/office/drawing/2014/main" id="{33231EB3-A726-468B-BB92-48F0C58657D6}"/>
                </a:ext>
              </a:extLst>
            </p:cNvPr>
            <p:cNvSpPr/>
            <p:nvPr/>
          </p:nvSpPr>
          <p:spPr>
            <a:xfrm>
              <a:off x="2404798" y="4174610"/>
              <a:ext cx="1733549"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2</a:t>
              </a:r>
            </a:p>
          </p:txBody>
        </p:sp>
        <p:sp>
          <p:nvSpPr>
            <p:cNvPr id="57" name="Rectangle 56">
              <a:extLst>
                <a:ext uri="{FF2B5EF4-FFF2-40B4-BE49-F238E27FC236}">
                  <a16:creationId xmlns:a16="http://schemas.microsoft.com/office/drawing/2014/main" id="{D9B009B8-14EA-4F96-B7D5-7D37D384DD35}"/>
                </a:ext>
              </a:extLst>
            </p:cNvPr>
            <p:cNvSpPr/>
            <p:nvPr/>
          </p:nvSpPr>
          <p:spPr>
            <a:xfrm>
              <a:off x="6169026" y="4174610"/>
              <a:ext cx="1733549"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1</a:t>
              </a:r>
            </a:p>
          </p:txBody>
        </p:sp>
        <p:sp>
          <p:nvSpPr>
            <p:cNvPr id="58" name="Rectangle 57">
              <a:extLst>
                <a:ext uri="{FF2B5EF4-FFF2-40B4-BE49-F238E27FC236}">
                  <a16:creationId xmlns:a16="http://schemas.microsoft.com/office/drawing/2014/main" id="{69A5F1CE-5E36-4BC0-8198-51CF9DDAD9DA}"/>
                </a:ext>
              </a:extLst>
            </p:cNvPr>
            <p:cNvSpPr/>
            <p:nvPr/>
          </p:nvSpPr>
          <p:spPr>
            <a:xfrm>
              <a:off x="9945689" y="4174610"/>
              <a:ext cx="1725611"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3</a:t>
              </a:r>
            </a:p>
          </p:txBody>
        </p:sp>
        <p:sp>
          <p:nvSpPr>
            <p:cNvPr id="59" name="Rectangle 58">
              <a:extLst>
                <a:ext uri="{FF2B5EF4-FFF2-40B4-BE49-F238E27FC236}">
                  <a16:creationId xmlns:a16="http://schemas.microsoft.com/office/drawing/2014/main" id="{534BBC18-01F4-4000-A56C-40BCB50F34EA}"/>
                </a:ext>
              </a:extLst>
            </p:cNvPr>
            <p:cNvSpPr/>
            <p:nvPr/>
          </p:nvSpPr>
          <p:spPr>
            <a:xfrm>
              <a:off x="8061060" y="4174610"/>
              <a:ext cx="1733549" cy="35030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sz="1400">
                  <a:solidFill>
                    <a:schemeClr val="tx1"/>
                  </a:solidFill>
                </a:rPr>
                <a:t>Sprint 2</a:t>
              </a:r>
            </a:p>
          </p:txBody>
        </p:sp>
      </p:grpSp>
      <p:grpSp>
        <p:nvGrpSpPr>
          <p:cNvPr id="3" name="Group 2">
            <a:extLst>
              <a:ext uri="{FF2B5EF4-FFF2-40B4-BE49-F238E27FC236}">
                <a16:creationId xmlns:a16="http://schemas.microsoft.com/office/drawing/2014/main" id="{95BB1616-2DF1-43B5-A44B-46F3FB2D1FCA}"/>
              </a:ext>
            </a:extLst>
          </p:cNvPr>
          <p:cNvGrpSpPr/>
          <p:nvPr/>
        </p:nvGrpSpPr>
        <p:grpSpPr>
          <a:xfrm>
            <a:off x="1850088" y="4654980"/>
            <a:ext cx="8526882" cy="995104"/>
            <a:chOff x="1850088" y="4654980"/>
            <a:chExt cx="8526882" cy="995104"/>
          </a:xfrm>
        </p:grpSpPr>
        <p:grpSp>
          <p:nvGrpSpPr>
            <p:cNvPr id="86" name="Group 85">
              <a:extLst>
                <a:ext uri="{FF2B5EF4-FFF2-40B4-BE49-F238E27FC236}">
                  <a16:creationId xmlns:a16="http://schemas.microsoft.com/office/drawing/2014/main" id="{9143E443-FF23-4D44-9CB0-CC575ECFD51C}"/>
                </a:ext>
              </a:extLst>
            </p:cNvPr>
            <p:cNvGrpSpPr>
              <a:grpSpLocks noChangeAspect="1"/>
            </p:cNvGrpSpPr>
            <p:nvPr/>
          </p:nvGrpSpPr>
          <p:grpSpPr bwMode="auto">
            <a:xfrm>
              <a:off x="1850088" y="4654980"/>
              <a:ext cx="974085" cy="995104"/>
              <a:chOff x="-1671" y="661"/>
              <a:chExt cx="1622" cy="1657"/>
            </a:xfrm>
          </p:grpSpPr>
          <p:sp>
            <p:nvSpPr>
              <p:cNvPr id="87" name="Freeform 13">
                <a:extLst>
                  <a:ext uri="{FF2B5EF4-FFF2-40B4-BE49-F238E27FC236}">
                    <a16:creationId xmlns:a16="http://schemas.microsoft.com/office/drawing/2014/main" id="{5B52F76D-2457-4829-B807-F29920EBD7D3}"/>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4">
                <a:extLst>
                  <a:ext uri="{FF2B5EF4-FFF2-40B4-BE49-F238E27FC236}">
                    <a16:creationId xmlns:a16="http://schemas.microsoft.com/office/drawing/2014/main" id="{239BCFAE-2C84-4F32-B273-66536D8D8989}"/>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5">
                <a:extLst>
                  <a:ext uri="{FF2B5EF4-FFF2-40B4-BE49-F238E27FC236}">
                    <a16:creationId xmlns:a16="http://schemas.microsoft.com/office/drawing/2014/main" id="{771CF327-2AC3-4C4C-963E-2AE78B53E2E5}"/>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6">
                <a:extLst>
                  <a:ext uri="{FF2B5EF4-FFF2-40B4-BE49-F238E27FC236}">
                    <a16:creationId xmlns:a16="http://schemas.microsoft.com/office/drawing/2014/main" id="{D901F378-0B78-4F77-88F5-6AEDC0C01824}"/>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7">
                <a:extLst>
                  <a:ext uri="{FF2B5EF4-FFF2-40B4-BE49-F238E27FC236}">
                    <a16:creationId xmlns:a16="http://schemas.microsoft.com/office/drawing/2014/main" id="{17811C5D-EFDA-4933-ADAE-834357754048}"/>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2" name="Group 91">
              <a:extLst>
                <a:ext uri="{FF2B5EF4-FFF2-40B4-BE49-F238E27FC236}">
                  <a16:creationId xmlns:a16="http://schemas.microsoft.com/office/drawing/2014/main" id="{A7D8333C-45B6-4370-925B-D7E356385C6A}"/>
                </a:ext>
              </a:extLst>
            </p:cNvPr>
            <p:cNvGrpSpPr>
              <a:grpSpLocks noChangeAspect="1"/>
            </p:cNvGrpSpPr>
            <p:nvPr/>
          </p:nvGrpSpPr>
          <p:grpSpPr bwMode="auto">
            <a:xfrm>
              <a:off x="3697943" y="4654980"/>
              <a:ext cx="974085" cy="995104"/>
              <a:chOff x="-1671" y="661"/>
              <a:chExt cx="1622" cy="1657"/>
            </a:xfrm>
          </p:grpSpPr>
          <p:sp>
            <p:nvSpPr>
              <p:cNvPr id="93" name="Freeform 13">
                <a:extLst>
                  <a:ext uri="{FF2B5EF4-FFF2-40B4-BE49-F238E27FC236}">
                    <a16:creationId xmlns:a16="http://schemas.microsoft.com/office/drawing/2014/main" id="{C964B968-71D2-412F-B208-68F7FFE58084}"/>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4">
                <a:extLst>
                  <a:ext uri="{FF2B5EF4-FFF2-40B4-BE49-F238E27FC236}">
                    <a16:creationId xmlns:a16="http://schemas.microsoft.com/office/drawing/2014/main" id="{5C419A4E-19CC-479F-866B-A5BD69882172}"/>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
                <a:extLst>
                  <a:ext uri="{FF2B5EF4-FFF2-40B4-BE49-F238E27FC236}">
                    <a16:creationId xmlns:a16="http://schemas.microsoft.com/office/drawing/2014/main" id="{262DEF3E-957E-486E-8FC0-1DFF8FC4A5E2}"/>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6">
                <a:extLst>
                  <a:ext uri="{FF2B5EF4-FFF2-40B4-BE49-F238E27FC236}">
                    <a16:creationId xmlns:a16="http://schemas.microsoft.com/office/drawing/2014/main" id="{C4017902-2A19-4BD3-9C7B-73EF9CC3F65D}"/>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7">
                <a:extLst>
                  <a:ext uri="{FF2B5EF4-FFF2-40B4-BE49-F238E27FC236}">
                    <a16:creationId xmlns:a16="http://schemas.microsoft.com/office/drawing/2014/main" id="{2458D5F1-C1C5-4A16-A1D6-5F76E18B80FA}"/>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a:extLst>
                <a:ext uri="{FF2B5EF4-FFF2-40B4-BE49-F238E27FC236}">
                  <a16:creationId xmlns:a16="http://schemas.microsoft.com/office/drawing/2014/main" id="{66DB6E69-348A-4BCE-9630-AF89AF4C1FD8}"/>
                </a:ext>
              </a:extLst>
            </p:cNvPr>
            <p:cNvGrpSpPr>
              <a:grpSpLocks noChangeAspect="1"/>
            </p:cNvGrpSpPr>
            <p:nvPr/>
          </p:nvGrpSpPr>
          <p:grpSpPr bwMode="auto">
            <a:xfrm>
              <a:off x="7495388" y="4654980"/>
              <a:ext cx="974085" cy="995104"/>
              <a:chOff x="-1671" y="661"/>
              <a:chExt cx="1622" cy="1657"/>
            </a:xfrm>
          </p:grpSpPr>
          <p:sp>
            <p:nvSpPr>
              <p:cNvPr id="99" name="Freeform 13">
                <a:extLst>
                  <a:ext uri="{FF2B5EF4-FFF2-40B4-BE49-F238E27FC236}">
                    <a16:creationId xmlns:a16="http://schemas.microsoft.com/office/drawing/2014/main" id="{03F38031-120D-4867-91A5-06A103B69C98}"/>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a:extLst>
                  <a:ext uri="{FF2B5EF4-FFF2-40B4-BE49-F238E27FC236}">
                    <a16:creationId xmlns:a16="http://schemas.microsoft.com/office/drawing/2014/main" id="{64799BA0-4AE0-4D36-AE62-7B032E0372B4}"/>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5">
                <a:extLst>
                  <a:ext uri="{FF2B5EF4-FFF2-40B4-BE49-F238E27FC236}">
                    <a16:creationId xmlns:a16="http://schemas.microsoft.com/office/drawing/2014/main" id="{3536F31E-A122-458C-B5AF-D530A69E0CFE}"/>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6">
                <a:extLst>
                  <a:ext uri="{FF2B5EF4-FFF2-40B4-BE49-F238E27FC236}">
                    <a16:creationId xmlns:a16="http://schemas.microsoft.com/office/drawing/2014/main" id="{B40A5982-8AC0-404B-8DE7-CF1266AD1E9C}"/>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7">
                <a:extLst>
                  <a:ext uri="{FF2B5EF4-FFF2-40B4-BE49-F238E27FC236}">
                    <a16:creationId xmlns:a16="http://schemas.microsoft.com/office/drawing/2014/main" id="{36FA87BF-E39E-458C-B78D-60CEBBA93464}"/>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03">
              <a:extLst>
                <a:ext uri="{FF2B5EF4-FFF2-40B4-BE49-F238E27FC236}">
                  <a16:creationId xmlns:a16="http://schemas.microsoft.com/office/drawing/2014/main" id="{47B6145F-44D6-4C65-B06F-28D50935F3FA}"/>
                </a:ext>
              </a:extLst>
            </p:cNvPr>
            <p:cNvGrpSpPr>
              <a:grpSpLocks noChangeAspect="1"/>
            </p:cNvGrpSpPr>
            <p:nvPr/>
          </p:nvGrpSpPr>
          <p:grpSpPr bwMode="auto">
            <a:xfrm>
              <a:off x="9402885" y="4654980"/>
              <a:ext cx="974085" cy="995104"/>
              <a:chOff x="-1671" y="661"/>
              <a:chExt cx="1622" cy="1657"/>
            </a:xfrm>
          </p:grpSpPr>
          <p:sp>
            <p:nvSpPr>
              <p:cNvPr id="105" name="Freeform 13">
                <a:extLst>
                  <a:ext uri="{FF2B5EF4-FFF2-40B4-BE49-F238E27FC236}">
                    <a16:creationId xmlns:a16="http://schemas.microsoft.com/office/drawing/2014/main" id="{732F1A44-D8E3-4463-A1F7-18A83E392F40}"/>
                  </a:ext>
                </a:extLst>
              </p:cNvPr>
              <p:cNvSpPr>
                <a:spLocks/>
              </p:cNvSpPr>
              <p:nvPr/>
            </p:nvSpPr>
            <p:spPr bwMode="auto">
              <a:xfrm>
                <a:off x="-1501" y="661"/>
                <a:ext cx="898" cy="623"/>
              </a:xfrm>
              <a:custGeom>
                <a:avLst/>
                <a:gdLst>
                  <a:gd name="T0" fmla="*/ 159 w 836"/>
                  <a:gd name="T1" fmla="*/ 362 h 560"/>
                  <a:gd name="T2" fmla="*/ 253 w 836"/>
                  <a:gd name="T3" fmla="*/ 560 h 560"/>
                  <a:gd name="T4" fmla="*/ 473 w 836"/>
                  <a:gd name="T5" fmla="*/ 393 h 560"/>
                  <a:gd name="T6" fmla="*/ 582 w 836"/>
                  <a:gd name="T7" fmla="*/ 373 h 560"/>
                  <a:gd name="T8" fmla="*/ 582 w 836"/>
                  <a:gd name="T9" fmla="*/ 478 h 560"/>
                  <a:gd name="T10" fmla="*/ 836 w 836"/>
                  <a:gd name="T11" fmla="*/ 239 h 560"/>
                  <a:gd name="T12" fmla="*/ 582 w 836"/>
                  <a:gd name="T13" fmla="*/ 0 h 560"/>
                  <a:gd name="T14" fmla="*/ 582 w 836"/>
                  <a:gd name="T15" fmla="*/ 99 h 560"/>
                  <a:gd name="T16" fmla="*/ 473 w 836"/>
                  <a:gd name="T17" fmla="*/ 110 h 560"/>
                  <a:gd name="T18" fmla="*/ 467 w 836"/>
                  <a:gd name="T19" fmla="*/ 111 h 560"/>
                  <a:gd name="T20" fmla="*/ 198 w 836"/>
                  <a:gd name="T21" fmla="*/ 229 h 560"/>
                  <a:gd name="T22" fmla="*/ 194 w 836"/>
                  <a:gd name="T23" fmla="*/ 232 h 560"/>
                  <a:gd name="T24" fmla="*/ 0 w 836"/>
                  <a:gd name="T25" fmla="*/ 449 h 560"/>
                  <a:gd name="T26" fmla="*/ 159 w 836"/>
                  <a:gd name="T27" fmla="*/ 362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6" h="560">
                    <a:moveTo>
                      <a:pt x="159" y="362"/>
                    </a:moveTo>
                    <a:cubicBezTo>
                      <a:pt x="253" y="560"/>
                      <a:pt x="253" y="560"/>
                      <a:pt x="253" y="560"/>
                    </a:cubicBezTo>
                    <a:cubicBezTo>
                      <a:pt x="303" y="484"/>
                      <a:pt x="379" y="423"/>
                      <a:pt x="473" y="393"/>
                    </a:cubicBezTo>
                    <a:cubicBezTo>
                      <a:pt x="509" y="381"/>
                      <a:pt x="546" y="375"/>
                      <a:pt x="582" y="373"/>
                    </a:cubicBezTo>
                    <a:cubicBezTo>
                      <a:pt x="582" y="478"/>
                      <a:pt x="582" y="478"/>
                      <a:pt x="582" y="478"/>
                    </a:cubicBezTo>
                    <a:cubicBezTo>
                      <a:pt x="836" y="239"/>
                      <a:pt x="836" y="239"/>
                      <a:pt x="836" y="239"/>
                    </a:cubicBezTo>
                    <a:cubicBezTo>
                      <a:pt x="582" y="0"/>
                      <a:pt x="582" y="0"/>
                      <a:pt x="582" y="0"/>
                    </a:cubicBezTo>
                    <a:cubicBezTo>
                      <a:pt x="582" y="99"/>
                      <a:pt x="582" y="99"/>
                      <a:pt x="582" y="99"/>
                    </a:cubicBezTo>
                    <a:cubicBezTo>
                      <a:pt x="545" y="100"/>
                      <a:pt x="509" y="104"/>
                      <a:pt x="473" y="110"/>
                    </a:cubicBezTo>
                    <a:cubicBezTo>
                      <a:pt x="467" y="111"/>
                      <a:pt x="467" y="111"/>
                      <a:pt x="467" y="111"/>
                    </a:cubicBezTo>
                    <a:cubicBezTo>
                      <a:pt x="371" y="131"/>
                      <a:pt x="278" y="171"/>
                      <a:pt x="198" y="229"/>
                    </a:cubicBezTo>
                    <a:cubicBezTo>
                      <a:pt x="194" y="232"/>
                      <a:pt x="194" y="232"/>
                      <a:pt x="194" y="232"/>
                    </a:cubicBezTo>
                    <a:cubicBezTo>
                      <a:pt x="115" y="289"/>
                      <a:pt x="48" y="364"/>
                      <a:pt x="0" y="449"/>
                    </a:cubicBezTo>
                    <a:lnTo>
                      <a:pt x="159" y="36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4">
                <a:extLst>
                  <a:ext uri="{FF2B5EF4-FFF2-40B4-BE49-F238E27FC236}">
                    <a16:creationId xmlns:a16="http://schemas.microsoft.com/office/drawing/2014/main" id="{A7D18D5B-4066-4BBC-9EC1-595D2FE8BE34}"/>
                  </a:ext>
                </a:extLst>
              </p:cNvPr>
              <p:cNvSpPr>
                <a:spLocks/>
              </p:cNvSpPr>
              <p:nvPr/>
            </p:nvSpPr>
            <p:spPr bwMode="auto">
              <a:xfrm>
                <a:off x="-1671" y="1101"/>
                <a:ext cx="489" cy="959"/>
              </a:xfrm>
              <a:custGeom>
                <a:avLst/>
                <a:gdLst>
                  <a:gd name="T0" fmla="*/ 216 w 455"/>
                  <a:gd name="T1" fmla="*/ 685 h 862"/>
                  <a:gd name="T2" fmla="*/ 434 w 455"/>
                  <a:gd name="T3" fmla="*/ 657 h 862"/>
                  <a:gd name="T4" fmla="*/ 362 w 455"/>
                  <a:gd name="T5" fmla="*/ 524 h 862"/>
                  <a:gd name="T6" fmla="*/ 357 w 455"/>
                  <a:gd name="T7" fmla="*/ 284 h 862"/>
                  <a:gd name="T8" fmla="*/ 455 w 455"/>
                  <a:gd name="T9" fmla="*/ 316 h 862"/>
                  <a:gd name="T10" fmla="*/ 306 w 455"/>
                  <a:gd name="T11" fmla="*/ 0 h 862"/>
                  <a:gd name="T12" fmla="*/ 0 w 455"/>
                  <a:gd name="T13" fmla="*/ 168 h 862"/>
                  <a:gd name="T14" fmla="*/ 96 w 455"/>
                  <a:gd name="T15" fmla="*/ 199 h 862"/>
                  <a:gd name="T16" fmla="*/ 73 w 455"/>
                  <a:gd name="T17" fmla="*/ 308 h 862"/>
                  <a:gd name="T18" fmla="*/ 72 w 455"/>
                  <a:gd name="T19" fmla="*/ 314 h 862"/>
                  <a:gd name="T20" fmla="*/ 101 w 455"/>
                  <a:gd name="T21" fmla="*/ 606 h 862"/>
                  <a:gd name="T22" fmla="*/ 102 w 455"/>
                  <a:gd name="T23" fmla="*/ 611 h 862"/>
                  <a:gd name="T24" fmla="*/ 249 w 455"/>
                  <a:gd name="T25" fmla="*/ 862 h 862"/>
                  <a:gd name="T26" fmla="*/ 216 w 455"/>
                  <a:gd name="T27" fmla="*/ 685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5" h="862">
                    <a:moveTo>
                      <a:pt x="216" y="685"/>
                    </a:moveTo>
                    <a:cubicBezTo>
                      <a:pt x="434" y="657"/>
                      <a:pt x="434" y="657"/>
                      <a:pt x="434" y="657"/>
                    </a:cubicBezTo>
                    <a:cubicBezTo>
                      <a:pt x="403" y="618"/>
                      <a:pt x="378" y="574"/>
                      <a:pt x="362" y="524"/>
                    </a:cubicBezTo>
                    <a:cubicBezTo>
                      <a:pt x="336" y="443"/>
                      <a:pt x="336" y="360"/>
                      <a:pt x="357" y="284"/>
                    </a:cubicBezTo>
                    <a:cubicBezTo>
                      <a:pt x="455" y="316"/>
                      <a:pt x="455" y="316"/>
                      <a:pt x="455" y="316"/>
                    </a:cubicBezTo>
                    <a:cubicBezTo>
                      <a:pt x="306" y="0"/>
                      <a:pt x="306" y="0"/>
                      <a:pt x="306" y="0"/>
                    </a:cubicBezTo>
                    <a:cubicBezTo>
                      <a:pt x="0" y="168"/>
                      <a:pt x="0" y="168"/>
                      <a:pt x="0" y="168"/>
                    </a:cubicBezTo>
                    <a:cubicBezTo>
                      <a:pt x="96" y="199"/>
                      <a:pt x="96" y="199"/>
                      <a:pt x="96" y="199"/>
                    </a:cubicBezTo>
                    <a:cubicBezTo>
                      <a:pt x="85" y="235"/>
                      <a:pt x="78" y="271"/>
                      <a:pt x="73" y="308"/>
                    </a:cubicBezTo>
                    <a:cubicBezTo>
                      <a:pt x="72" y="314"/>
                      <a:pt x="72" y="314"/>
                      <a:pt x="72" y="314"/>
                    </a:cubicBezTo>
                    <a:cubicBezTo>
                      <a:pt x="61" y="411"/>
                      <a:pt x="71" y="512"/>
                      <a:pt x="101" y="606"/>
                    </a:cubicBezTo>
                    <a:cubicBezTo>
                      <a:pt x="102" y="611"/>
                      <a:pt x="102" y="611"/>
                      <a:pt x="102" y="611"/>
                    </a:cubicBezTo>
                    <a:cubicBezTo>
                      <a:pt x="132" y="703"/>
                      <a:pt x="183" y="790"/>
                      <a:pt x="249" y="862"/>
                    </a:cubicBezTo>
                    <a:lnTo>
                      <a:pt x="216" y="685"/>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5">
                <a:extLst>
                  <a:ext uri="{FF2B5EF4-FFF2-40B4-BE49-F238E27FC236}">
                    <a16:creationId xmlns:a16="http://schemas.microsoft.com/office/drawing/2014/main" id="{96096FE4-05CB-4F91-81C8-E05F2FB56F47}"/>
                  </a:ext>
                </a:extLst>
              </p:cNvPr>
              <p:cNvSpPr>
                <a:spLocks/>
              </p:cNvSpPr>
              <p:nvPr/>
            </p:nvSpPr>
            <p:spPr bwMode="auto">
              <a:xfrm>
                <a:off x="-1408" y="1837"/>
                <a:ext cx="858" cy="481"/>
              </a:xfrm>
              <a:custGeom>
                <a:avLst/>
                <a:gdLst>
                  <a:gd name="T0" fmla="*/ 622 w 798"/>
                  <a:gd name="T1" fmla="*/ 343 h 432"/>
                  <a:gd name="T2" fmla="*/ 663 w 798"/>
                  <a:gd name="T3" fmla="*/ 125 h 432"/>
                  <a:gd name="T4" fmla="*/ 645 w 798"/>
                  <a:gd name="T5" fmla="*/ 131 h 432"/>
                  <a:gd name="T6" fmla="*/ 286 w 798"/>
                  <a:gd name="T7" fmla="*/ 83 h 432"/>
                  <a:gd name="T8" fmla="*/ 346 w 798"/>
                  <a:gd name="T9" fmla="*/ 0 h 432"/>
                  <a:gd name="T10" fmla="*/ 0 w 798"/>
                  <a:gd name="T11" fmla="*/ 44 h 432"/>
                  <a:gd name="T12" fmla="*/ 65 w 798"/>
                  <a:gd name="T13" fmla="*/ 387 h 432"/>
                  <a:gd name="T14" fmla="*/ 124 w 798"/>
                  <a:gd name="T15" fmla="*/ 305 h 432"/>
                  <a:gd name="T16" fmla="*/ 144 w 798"/>
                  <a:gd name="T17" fmla="*/ 318 h 432"/>
                  <a:gd name="T18" fmla="*/ 404 w 798"/>
                  <a:gd name="T19" fmla="*/ 417 h 432"/>
                  <a:gd name="T20" fmla="*/ 409 w 798"/>
                  <a:gd name="T21" fmla="*/ 418 h 432"/>
                  <a:gd name="T22" fmla="*/ 688 w 798"/>
                  <a:gd name="T23" fmla="*/ 404 h 432"/>
                  <a:gd name="T24" fmla="*/ 696 w 798"/>
                  <a:gd name="T25" fmla="*/ 402 h 432"/>
                  <a:gd name="T26" fmla="*/ 729 w 798"/>
                  <a:gd name="T27" fmla="*/ 392 h 432"/>
                  <a:gd name="T28" fmla="*/ 798 w 798"/>
                  <a:gd name="T29" fmla="*/ 365 h 432"/>
                  <a:gd name="T30" fmla="*/ 622 w 798"/>
                  <a:gd name="T31" fmla="*/ 34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8" h="432">
                    <a:moveTo>
                      <a:pt x="622" y="343"/>
                    </a:moveTo>
                    <a:cubicBezTo>
                      <a:pt x="663" y="125"/>
                      <a:pt x="663" y="125"/>
                      <a:pt x="663" y="125"/>
                    </a:cubicBezTo>
                    <a:cubicBezTo>
                      <a:pt x="657" y="127"/>
                      <a:pt x="651" y="129"/>
                      <a:pt x="645" y="131"/>
                    </a:cubicBezTo>
                    <a:cubicBezTo>
                      <a:pt x="519" y="172"/>
                      <a:pt x="388" y="150"/>
                      <a:pt x="286" y="83"/>
                    </a:cubicBezTo>
                    <a:cubicBezTo>
                      <a:pt x="346" y="0"/>
                      <a:pt x="346" y="0"/>
                      <a:pt x="346" y="0"/>
                    </a:cubicBezTo>
                    <a:cubicBezTo>
                      <a:pt x="0" y="44"/>
                      <a:pt x="0" y="44"/>
                      <a:pt x="0" y="44"/>
                    </a:cubicBezTo>
                    <a:cubicBezTo>
                      <a:pt x="65" y="387"/>
                      <a:pt x="65" y="387"/>
                      <a:pt x="65" y="387"/>
                    </a:cubicBezTo>
                    <a:cubicBezTo>
                      <a:pt x="124" y="305"/>
                      <a:pt x="124" y="305"/>
                      <a:pt x="124" y="305"/>
                    </a:cubicBezTo>
                    <a:cubicBezTo>
                      <a:pt x="129" y="308"/>
                      <a:pt x="142" y="316"/>
                      <a:pt x="144" y="318"/>
                    </a:cubicBezTo>
                    <a:cubicBezTo>
                      <a:pt x="224" y="368"/>
                      <a:pt x="311" y="402"/>
                      <a:pt x="404" y="417"/>
                    </a:cubicBezTo>
                    <a:cubicBezTo>
                      <a:pt x="405" y="417"/>
                      <a:pt x="409" y="418"/>
                      <a:pt x="409" y="418"/>
                    </a:cubicBezTo>
                    <a:cubicBezTo>
                      <a:pt x="503" y="432"/>
                      <a:pt x="597" y="427"/>
                      <a:pt x="688" y="404"/>
                    </a:cubicBezTo>
                    <a:cubicBezTo>
                      <a:pt x="690" y="403"/>
                      <a:pt x="696" y="402"/>
                      <a:pt x="696" y="402"/>
                    </a:cubicBezTo>
                    <a:cubicBezTo>
                      <a:pt x="707" y="399"/>
                      <a:pt x="718" y="395"/>
                      <a:pt x="729" y="392"/>
                    </a:cubicBezTo>
                    <a:cubicBezTo>
                      <a:pt x="753" y="384"/>
                      <a:pt x="776" y="375"/>
                      <a:pt x="798" y="365"/>
                    </a:cubicBezTo>
                    <a:lnTo>
                      <a:pt x="622" y="3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6">
                <a:extLst>
                  <a:ext uri="{FF2B5EF4-FFF2-40B4-BE49-F238E27FC236}">
                    <a16:creationId xmlns:a16="http://schemas.microsoft.com/office/drawing/2014/main" id="{75FB03FE-74A9-4BA5-ACF1-789AD6A65F7C}"/>
                  </a:ext>
                </a:extLst>
              </p:cNvPr>
              <p:cNvSpPr>
                <a:spLocks/>
              </p:cNvSpPr>
              <p:nvPr/>
            </p:nvSpPr>
            <p:spPr bwMode="auto">
              <a:xfrm>
                <a:off x="-707" y="1454"/>
                <a:ext cx="605" cy="790"/>
              </a:xfrm>
              <a:custGeom>
                <a:avLst/>
                <a:gdLst>
                  <a:gd name="T0" fmla="*/ 285 w 563"/>
                  <a:gd name="T1" fmla="*/ 628 h 711"/>
                  <a:gd name="T2" fmla="*/ 368 w 563"/>
                  <a:gd name="T3" fmla="*/ 552 h 711"/>
                  <a:gd name="T4" fmla="*/ 372 w 563"/>
                  <a:gd name="T5" fmla="*/ 548 h 711"/>
                  <a:gd name="T6" fmla="*/ 521 w 563"/>
                  <a:gd name="T7" fmla="*/ 295 h 711"/>
                  <a:gd name="T8" fmla="*/ 523 w 563"/>
                  <a:gd name="T9" fmla="*/ 290 h 711"/>
                  <a:gd name="T10" fmla="*/ 552 w 563"/>
                  <a:gd name="T11" fmla="*/ 0 h 711"/>
                  <a:gd name="T12" fmla="*/ 474 w 563"/>
                  <a:gd name="T13" fmla="*/ 164 h 711"/>
                  <a:gd name="T14" fmla="*/ 282 w 563"/>
                  <a:gd name="T15" fmla="*/ 59 h 711"/>
                  <a:gd name="T16" fmla="*/ 124 w 563"/>
                  <a:gd name="T17" fmla="*/ 406 h 711"/>
                  <a:gd name="T18" fmla="*/ 64 w 563"/>
                  <a:gd name="T19" fmla="*/ 324 h 711"/>
                  <a:gd name="T20" fmla="*/ 0 w 563"/>
                  <a:gd name="T21" fmla="*/ 666 h 711"/>
                  <a:gd name="T22" fmla="*/ 346 w 563"/>
                  <a:gd name="T23" fmla="*/ 711 h 711"/>
                  <a:gd name="T24" fmla="*/ 285 w 563"/>
                  <a:gd name="T25"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711">
                    <a:moveTo>
                      <a:pt x="285" y="628"/>
                    </a:moveTo>
                    <a:cubicBezTo>
                      <a:pt x="315" y="605"/>
                      <a:pt x="343" y="580"/>
                      <a:pt x="368" y="552"/>
                    </a:cubicBezTo>
                    <a:cubicBezTo>
                      <a:pt x="372" y="548"/>
                      <a:pt x="372" y="548"/>
                      <a:pt x="372" y="548"/>
                    </a:cubicBezTo>
                    <a:cubicBezTo>
                      <a:pt x="439" y="476"/>
                      <a:pt x="490" y="388"/>
                      <a:pt x="521" y="295"/>
                    </a:cubicBezTo>
                    <a:cubicBezTo>
                      <a:pt x="523" y="290"/>
                      <a:pt x="523" y="290"/>
                      <a:pt x="523" y="290"/>
                    </a:cubicBezTo>
                    <a:cubicBezTo>
                      <a:pt x="553" y="197"/>
                      <a:pt x="563" y="97"/>
                      <a:pt x="552" y="0"/>
                    </a:cubicBezTo>
                    <a:cubicBezTo>
                      <a:pt x="474" y="164"/>
                      <a:pt x="474" y="164"/>
                      <a:pt x="474" y="164"/>
                    </a:cubicBezTo>
                    <a:cubicBezTo>
                      <a:pt x="282" y="59"/>
                      <a:pt x="282" y="59"/>
                      <a:pt x="282" y="59"/>
                    </a:cubicBezTo>
                    <a:cubicBezTo>
                      <a:pt x="288" y="193"/>
                      <a:pt x="228" y="323"/>
                      <a:pt x="124" y="406"/>
                    </a:cubicBezTo>
                    <a:cubicBezTo>
                      <a:pt x="64" y="324"/>
                      <a:pt x="64" y="324"/>
                      <a:pt x="64" y="324"/>
                    </a:cubicBezTo>
                    <a:cubicBezTo>
                      <a:pt x="0" y="666"/>
                      <a:pt x="0" y="666"/>
                      <a:pt x="0" y="666"/>
                    </a:cubicBezTo>
                    <a:cubicBezTo>
                      <a:pt x="346" y="711"/>
                      <a:pt x="346" y="711"/>
                      <a:pt x="346" y="711"/>
                    </a:cubicBezTo>
                    <a:lnTo>
                      <a:pt x="285" y="62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7">
                <a:extLst>
                  <a:ext uri="{FF2B5EF4-FFF2-40B4-BE49-F238E27FC236}">
                    <a16:creationId xmlns:a16="http://schemas.microsoft.com/office/drawing/2014/main" id="{2A05C2DD-B25E-474C-A534-15D23CC91BC3}"/>
                  </a:ext>
                </a:extLst>
              </p:cNvPr>
              <p:cNvSpPr>
                <a:spLocks/>
              </p:cNvSpPr>
              <p:nvPr/>
            </p:nvSpPr>
            <p:spPr bwMode="auto">
              <a:xfrm>
                <a:off x="-734" y="785"/>
                <a:ext cx="685" cy="812"/>
              </a:xfrm>
              <a:custGeom>
                <a:avLst/>
                <a:gdLst>
                  <a:gd name="T0" fmla="*/ 488 w 637"/>
                  <a:gd name="T1" fmla="*/ 731 h 731"/>
                  <a:gd name="T2" fmla="*/ 637 w 637"/>
                  <a:gd name="T3" fmla="*/ 416 h 731"/>
                  <a:gd name="T4" fmla="*/ 541 w 637"/>
                  <a:gd name="T5" fmla="*/ 447 h 731"/>
                  <a:gd name="T6" fmla="*/ 496 w 637"/>
                  <a:gd name="T7" fmla="*/ 347 h 731"/>
                  <a:gd name="T8" fmla="*/ 493 w 637"/>
                  <a:gd name="T9" fmla="*/ 342 h 731"/>
                  <a:gd name="T10" fmla="*/ 298 w 637"/>
                  <a:gd name="T11" fmla="*/ 121 h 731"/>
                  <a:gd name="T12" fmla="*/ 294 w 637"/>
                  <a:gd name="T13" fmla="*/ 118 h 731"/>
                  <a:gd name="T14" fmla="*/ 23 w 637"/>
                  <a:gd name="T15" fmla="*/ 0 h 731"/>
                  <a:gd name="T16" fmla="*/ 23 w 637"/>
                  <a:gd name="T17" fmla="*/ 0 h 731"/>
                  <a:gd name="T18" fmla="*/ 158 w 637"/>
                  <a:gd name="T19" fmla="*/ 128 h 731"/>
                  <a:gd name="T20" fmla="*/ 0 w 637"/>
                  <a:gd name="T21" fmla="*/ 277 h 731"/>
                  <a:gd name="T22" fmla="*/ 280 w 637"/>
                  <a:gd name="T23" fmla="*/ 532 h 731"/>
                  <a:gd name="T24" fmla="*/ 182 w 637"/>
                  <a:gd name="T25" fmla="*/ 564 h 731"/>
                  <a:gd name="T26" fmla="*/ 488 w 637"/>
                  <a:gd name="T27"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731">
                    <a:moveTo>
                      <a:pt x="488" y="731"/>
                    </a:moveTo>
                    <a:cubicBezTo>
                      <a:pt x="637" y="416"/>
                      <a:pt x="637" y="416"/>
                      <a:pt x="637" y="416"/>
                    </a:cubicBezTo>
                    <a:cubicBezTo>
                      <a:pt x="541" y="447"/>
                      <a:pt x="541" y="447"/>
                      <a:pt x="541" y="447"/>
                    </a:cubicBezTo>
                    <a:cubicBezTo>
                      <a:pt x="528" y="412"/>
                      <a:pt x="513" y="379"/>
                      <a:pt x="496" y="347"/>
                    </a:cubicBezTo>
                    <a:cubicBezTo>
                      <a:pt x="493" y="342"/>
                      <a:pt x="493" y="342"/>
                      <a:pt x="493" y="342"/>
                    </a:cubicBezTo>
                    <a:cubicBezTo>
                      <a:pt x="445" y="256"/>
                      <a:pt x="377" y="179"/>
                      <a:pt x="298" y="121"/>
                    </a:cubicBezTo>
                    <a:cubicBezTo>
                      <a:pt x="294" y="118"/>
                      <a:pt x="294" y="118"/>
                      <a:pt x="294" y="118"/>
                    </a:cubicBezTo>
                    <a:cubicBezTo>
                      <a:pt x="214" y="60"/>
                      <a:pt x="120" y="20"/>
                      <a:pt x="23" y="0"/>
                    </a:cubicBezTo>
                    <a:cubicBezTo>
                      <a:pt x="23" y="0"/>
                      <a:pt x="23" y="0"/>
                      <a:pt x="23" y="0"/>
                    </a:cubicBezTo>
                    <a:cubicBezTo>
                      <a:pt x="158" y="128"/>
                      <a:pt x="158" y="128"/>
                      <a:pt x="158" y="128"/>
                    </a:cubicBezTo>
                    <a:cubicBezTo>
                      <a:pt x="0" y="277"/>
                      <a:pt x="0" y="277"/>
                      <a:pt x="0" y="277"/>
                    </a:cubicBezTo>
                    <a:cubicBezTo>
                      <a:pt x="125" y="311"/>
                      <a:pt x="231" y="403"/>
                      <a:pt x="280" y="532"/>
                    </a:cubicBezTo>
                    <a:cubicBezTo>
                      <a:pt x="182" y="564"/>
                      <a:pt x="182" y="564"/>
                      <a:pt x="182" y="564"/>
                    </a:cubicBezTo>
                    <a:lnTo>
                      <a:pt x="488" y="731"/>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21981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0-#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1000"/>
                                        <p:tgtEl>
                                          <p:spTgt spid="53"/>
                                        </p:tgtEl>
                                      </p:cBhvr>
                                    </p:animEffect>
                                    <p:anim calcmode="lin" valueType="num">
                                      <p:cBhvr>
                                        <p:cTn id="25" dur="1000" fill="hold"/>
                                        <p:tgtEl>
                                          <p:spTgt spid="53"/>
                                        </p:tgtEl>
                                        <p:attrNameLst>
                                          <p:attrName>ppt_x</p:attrName>
                                        </p:attrNameLst>
                                      </p:cBhvr>
                                      <p:tavLst>
                                        <p:tav tm="0">
                                          <p:val>
                                            <p:strVal val="#ppt_x"/>
                                          </p:val>
                                        </p:tav>
                                        <p:tav tm="100000">
                                          <p:val>
                                            <p:strVal val="#ppt_x"/>
                                          </p:val>
                                        </p:tav>
                                      </p:tavLst>
                                    </p:anim>
                                    <p:anim calcmode="lin" valueType="num">
                                      <p:cBhvr>
                                        <p:cTn id="2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2" grpId="0" animBg="1"/>
      <p:bldP spid="53" grpId="0" animBg="1"/>
    </p:bldLst>
  </p:timing>
</p:sld>
</file>

<file path=ppt/theme/theme1.xml><?xml version="1.0" encoding="utf-8"?>
<a:theme xmlns:a="http://schemas.openxmlformats.org/drawingml/2006/main" name="Office Theme">
  <a:themeElements>
    <a:clrScheme name="ServiceNow">
      <a:dk1>
        <a:srgbClr val="293E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80B5A0"/>
      </a:hlink>
      <a:folHlink>
        <a:srgbClr val="5E8678"/>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1c10534-3f78-4a9b-b82a-989c172f5ffc">
      <UserInfo>
        <DisplayName>CJ Nichols</DisplayName>
        <AccountId>44</AccountId>
        <AccountType/>
      </UserInfo>
      <UserInfo>
        <DisplayName>Kristie Browns</DisplayName>
        <AccountId>26</AccountId>
        <AccountType/>
      </UserInfo>
      <UserInfo>
        <DisplayName>Sasi Yajamanyam</DisplayName>
        <AccountId>91</AccountId>
        <AccountType/>
      </UserInfo>
      <UserInfo>
        <DisplayName>Bernice Montoya Lockard</DisplayName>
        <AccountId>23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530A7A-7292-42EF-90A0-28C69591D607}">
  <ds:schemaRefs>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www.w3.org/XML/1998/namespace"/>
    <ds:schemaRef ds:uri="b1c10534-3f78-4a9b-b82a-989c172f5ffc"/>
    <ds:schemaRef ds:uri="95d67790-48fc-4006-9fcd-2a7ebc1ec5b5"/>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BC2D666-E2F0-4AAD-BDF9-DEFBD94B5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7F6B9E-4D14-4FBA-A3BE-1CB96FE958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11</TotalTime>
  <Words>1417</Words>
  <Application>Microsoft Macintosh PowerPoint</Application>
  <PresentationFormat>Custom</PresentationFormat>
  <Paragraphs>117</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.AppleSystemUIFont</vt:lpstr>
      <vt:lpstr>Arial</vt:lpstr>
      <vt:lpstr>Avenir Book</vt:lpstr>
      <vt:lpstr>Calibri</vt:lpstr>
      <vt:lpstr>Century Gothic</vt:lpstr>
      <vt:lpstr>Century Gothic Regular</vt:lpstr>
      <vt:lpstr>Office Theme</vt:lpstr>
      <vt:lpstr>Managing Now  Platform® Demand</vt:lpstr>
      <vt:lpstr>Agenda</vt:lpstr>
      <vt:lpstr>Platform demand management defined</vt:lpstr>
      <vt:lpstr>The value of platform demand management</vt:lpstr>
      <vt:lpstr>Four best practice steps to manage platform demand</vt:lpstr>
      <vt:lpstr>Step 1: Create a demand intake model</vt:lpstr>
      <vt:lpstr>Step 2: Enhance, prioritize, and approve demands</vt:lpstr>
      <vt:lpstr>Step 3: Align demands and roadmap to outcomes</vt:lpstr>
      <vt:lpstr>Step 4: Increase delivery velocity using Agile practices</vt:lpstr>
      <vt:lpstr>What should you do next?</vt:lpstr>
      <vt:lpstr>Contact us for further questions</vt:lpstr>
      <vt:lpstr>Thank you</vt:lpstr>
    </vt:vector>
  </TitlesOfParts>
  <Company>ServiceNow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Platform Demand Management Deck - Customer Successs - ServiceNow</dc:title>
  <dc:subject>This briefing deck outlines how to manage demand for ServiceNow® functionality in partnership with business stakeholders…</dc:subject>
  <dc:creator>ServiceNow Customer Success</dc:creator>
  <cp:keywords>demand management, platform demand, product demand, services demand, business partner demand, service delivery, briefing deck</cp:keywords>
  <cp:lastModifiedBy>CJ Nichols</cp:lastModifiedBy>
  <cp:revision>2</cp:revision>
  <cp:lastPrinted>2019-06-03T22:01:18Z</cp:lastPrinted>
  <dcterms:created xsi:type="dcterms:W3CDTF">2017-11-01T20:30:48Z</dcterms:created>
  <dcterms:modified xsi:type="dcterms:W3CDTF">2020-03-13T18:31:18Z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ies>
</file>